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202"/>
    <a:srgbClr val="0057AC"/>
    <a:srgbClr val="004385"/>
    <a:srgbClr val="15488F"/>
    <a:srgbClr val="0000FF"/>
    <a:srgbClr val="40404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6A0F6-6DF7-4CDC-810E-A03CC4E8B43E}" v="2" dt="2022-09-30T17:27:13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864" y="7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Garcia Martinez" userId="c64a7d57-1da2-4763-a98c-3c1ec591bfe0" providerId="ADAL" clId="{E7ACD43F-FD88-466C-8E66-4CDD067E73F6}"/>
    <pc:docChg chg="custSel modSld">
      <pc:chgData name="Jorge Garcia Martinez" userId="c64a7d57-1da2-4763-a98c-3c1ec591bfe0" providerId="ADAL" clId="{E7ACD43F-FD88-466C-8E66-4CDD067E73F6}" dt="2022-04-15T21:32:01.380" v="24" actId="1076"/>
      <pc:docMkLst>
        <pc:docMk/>
      </pc:docMkLst>
      <pc:sldChg chg="modSp mod">
        <pc:chgData name="Jorge Garcia Martinez" userId="c64a7d57-1da2-4763-a98c-3c1ec591bfe0" providerId="ADAL" clId="{E7ACD43F-FD88-466C-8E66-4CDD067E73F6}" dt="2022-04-15T21:29:07.705" v="11" actId="20577"/>
        <pc:sldMkLst>
          <pc:docMk/>
          <pc:sldMk cId="1416218188" sldId="257"/>
        </pc:sldMkLst>
        <pc:spChg chg="mod">
          <ac:chgData name="Jorge Garcia Martinez" userId="c64a7d57-1da2-4763-a98c-3c1ec591bfe0" providerId="ADAL" clId="{E7ACD43F-FD88-466C-8E66-4CDD067E73F6}" dt="2022-04-15T21:29:07.705" v="11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 Garcia Martinez" userId="c64a7d57-1da2-4763-a98c-3c1ec591bfe0" providerId="ADAL" clId="{E7ACD43F-FD88-466C-8E66-4CDD067E73F6}" dt="2022-04-15T21:32:01.380" v="24" actId="1076"/>
        <pc:sldMkLst>
          <pc:docMk/>
          <pc:sldMk cId="3057975801" sldId="259"/>
        </pc:sldMkLst>
        <pc:spChg chg="mod">
          <ac:chgData name="Jorge Garcia Martinez" userId="c64a7d57-1da2-4763-a98c-3c1ec591bfe0" providerId="ADAL" clId="{E7ACD43F-FD88-466C-8E66-4CDD067E73F6}" dt="2022-04-15T21:31:52.438" v="20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E7ACD43F-FD88-466C-8E66-4CDD067E73F6}" dt="2022-04-15T21:31:49.394" v="19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 Garcia Martinez" userId="c64a7d57-1da2-4763-a98c-3c1ec591bfe0" providerId="ADAL" clId="{E7ACD43F-FD88-466C-8E66-4CDD067E73F6}" dt="2022-04-15T21:31:59.044" v="23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E7ACD43F-FD88-466C-8E66-4CDD067E73F6}" dt="2022-04-15T21:31:56.490" v="22" actId="1076"/>
          <ac:spMkLst>
            <pc:docMk/>
            <pc:sldMk cId="3057975801" sldId="259"/>
            <ac:spMk id="14" creationId="{769EE431-37BF-43AB-B9D7-47071C5B351F}"/>
          </ac:spMkLst>
        </pc:spChg>
        <pc:picChg chg="del">
          <ac:chgData name="Jorge Garcia Martinez" userId="c64a7d57-1da2-4763-a98c-3c1ec591bfe0" providerId="ADAL" clId="{E7ACD43F-FD88-466C-8E66-4CDD067E73F6}" dt="2022-04-15T21:31:30.857" v="12" actId="478"/>
          <ac:picMkLst>
            <pc:docMk/>
            <pc:sldMk cId="3057975801" sldId="259"/>
            <ac:picMk id="3" creationId="{297A4DD9-C28D-495C-9E8C-E5252BBC200D}"/>
          </ac:picMkLst>
        </pc:picChg>
        <pc:picChg chg="add mod ord">
          <ac:chgData name="Jorge Garcia Martinez" userId="c64a7d57-1da2-4763-a98c-3c1ec591bfe0" providerId="ADAL" clId="{E7ACD43F-FD88-466C-8E66-4CDD067E73F6}" dt="2022-04-15T21:31:41.711" v="16" actId="167"/>
          <ac:picMkLst>
            <pc:docMk/>
            <pc:sldMk cId="3057975801" sldId="259"/>
            <ac:picMk id="4" creationId="{E449D35F-9039-4B5A-A9DB-FF1842E1DB44}"/>
          </ac:picMkLst>
        </pc:picChg>
        <pc:picChg chg="mod">
          <ac:chgData name="Jorge Garcia Martinez" userId="c64a7d57-1da2-4763-a98c-3c1ec591bfe0" providerId="ADAL" clId="{E7ACD43F-FD88-466C-8E66-4CDD067E73F6}" dt="2022-04-15T21:32:01.380" v="24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E7ACD43F-FD88-466C-8E66-4CDD067E73F6}" dt="2022-04-15T21:31:54.554" v="21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E7ACD43F-FD88-466C-8E66-4CDD067E73F6}" dt="2022-04-15T21:31:47.023" v="18" actId="688"/>
          <ac:picMkLst>
            <pc:docMk/>
            <pc:sldMk cId="3057975801" sldId="259"/>
            <ac:picMk id="17" creationId="{66FBAA1C-A96F-4628-8B91-42550BBEC364}"/>
          </ac:picMkLst>
        </pc:picChg>
      </pc:sldChg>
    </pc:docChg>
  </pc:docChgLst>
  <pc:docChgLst>
    <pc:chgData name="Jorge Garcia Martinez" userId="c64a7d57-1da2-4763-a98c-3c1ec591bfe0" providerId="ADAL" clId="{178F3192-975B-4D55-A83F-4F5A41E28D57}"/>
    <pc:docChg chg="custSel delSld modSld">
      <pc:chgData name="Jorge Garcia Martinez" userId="c64a7d57-1da2-4763-a98c-3c1ec591bfe0" providerId="ADAL" clId="{178F3192-975B-4D55-A83F-4F5A41E28D57}" dt="2022-05-26T21:18:27.850" v="211" actId="20577"/>
      <pc:docMkLst>
        <pc:docMk/>
      </pc:docMkLst>
      <pc:sldChg chg="addSp delSp modSp mod">
        <pc:chgData name="Jorge Garcia Martinez" userId="c64a7d57-1da2-4763-a98c-3c1ec591bfe0" providerId="ADAL" clId="{178F3192-975B-4D55-A83F-4F5A41E28D57}" dt="2022-05-26T21:00:46.534" v="99" actId="1076"/>
        <pc:sldMkLst>
          <pc:docMk/>
          <pc:sldMk cId="1550731078" sldId="256"/>
        </pc:sldMkLst>
        <pc:picChg chg="add mod ord">
          <ac:chgData name="Jorge Garcia Martinez" userId="c64a7d57-1da2-4763-a98c-3c1ec591bfe0" providerId="ADAL" clId="{178F3192-975B-4D55-A83F-4F5A41E28D57}" dt="2022-05-26T21:00:31.579" v="93" actId="167"/>
          <ac:picMkLst>
            <pc:docMk/>
            <pc:sldMk cId="1550731078" sldId="256"/>
            <ac:picMk id="3" creationId="{6918FA49-820A-CADB-5D7B-52BAB4E33DF8}"/>
          </ac:picMkLst>
        </pc:picChg>
        <pc:picChg chg="del">
          <ac:chgData name="Jorge Garcia Martinez" userId="c64a7d57-1da2-4763-a98c-3c1ec591bfe0" providerId="ADAL" clId="{178F3192-975B-4D55-A83F-4F5A41E28D57}" dt="2022-05-26T21:00:21.763" v="89" actId="478"/>
          <ac:picMkLst>
            <pc:docMk/>
            <pc:sldMk cId="1550731078" sldId="256"/>
            <ac:picMk id="4" creationId="{9C947C08-2AE7-7AB6-218B-CC024D0F3323}"/>
          </ac:picMkLst>
        </pc:picChg>
        <pc:picChg chg="mod">
          <ac:chgData name="Jorge Garcia Martinez" userId="c64a7d57-1da2-4763-a98c-3c1ec591bfe0" providerId="ADAL" clId="{178F3192-975B-4D55-A83F-4F5A41E28D57}" dt="2022-05-26T21:00:44.116" v="98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Martinez" userId="c64a7d57-1da2-4763-a98c-3c1ec591bfe0" providerId="ADAL" clId="{178F3192-975B-4D55-A83F-4F5A41E28D57}" dt="2022-05-26T21:00:46.534" v="99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Martinez" userId="c64a7d57-1da2-4763-a98c-3c1ec591bfe0" providerId="ADAL" clId="{178F3192-975B-4D55-A83F-4F5A41E28D57}" dt="2022-05-26T21:00:38.289" v="96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Martinez" userId="c64a7d57-1da2-4763-a98c-3c1ec591bfe0" providerId="ADAL" clId="{178F3192-975B-4D55-A83F-4F5A41E28D57}" dt="2022-05-26T21:00:33.602" v="94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 Garcia Martinez" userId="c64a7d57-1da2-4763-a98c-3c1ec591bfe0" providerId="ADAL" clId="{178F3192-975B-4D55-A83F-4F5A41E28D57}" dt="2022-05-26T21:00:35.651" v="95" actId="1076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Martinez" userId="c64a7d57-1da2-4763-a98c-3c1ec591bfe0" providerId="ADAL" clId="{178F3192-975B-4D55-A83F-4F5A41E28D57}" dt="2022-05-26T21:00:41.887" v="97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 Garcia Martinez" userId="c64a7d57-1da2-4763-a98c-3c1ec591bfe0" providerId="ADAL" clId="{178F3192-975B-4D55-A83F-4F5A41E28D57}" dt="2022-05-26T21:03:12.444" v="209" actId="20577"/>
        <pc:sldMkLst>
          <pc:docMk/>
          <pc:sldMk cId="1416218188" sldId="257"/>
        </pc:sldMkLst>
        <pc:spChg chg="mod">
          <ac:chgData name="Jorge Garcia Martinez" userId="c64a7d57-1da2-4763-a98c-3c1ec591bfe0" providerId="ADAL" clId="{178F3192-975B-4D55-A83F-4F5A41E28D57}" dt="2022-05-26T21:03:12.444" v="209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del">
        <pc:chgData name="Jorge Garcia Martinez" userId="c64a7d57-1da2-4763-a98c-3c1ec591bfe0" providerId="ADAL" clId="{178F3192-975B-4D55-A83F-4F5A41E28D57}" dt="2022-05-26T21:00:48.424" v="100" actId="47"/>
        <pc:sldMkLst>
          <pc:docMk/>
          <pc:sldMk cId="3474826590" sldId="258"/>
        </pc:sldMkLst>
      </pc:sldChg>
      <pc:sldChg chg="addSp delSp modSp mod">
        <pc:chgData name="Jorge Garcia Martinez" userId="c64a7d57-1da2-4763-a98c-3c1ec591bfe0" providerId="ADAL" clId="{178F3192-975B-4D55-A83F-4F5A41E28D57}" dt="2022-05-26T21:18:27.850" v="211" actId="20577"/>
        <pc:sldMkLst>
          <pc:docMk/>
          <pc:sldMk cId="3057975801" sldId="259"/>
        </pc:sldMkLst>
        <pc:spChg chg="mod">
          <ac:chgData name="Jorge Garcia Martinez" userId="c64a7d57-1da2-4763-a98c-3c1ec591bfe0" providerId="ADAL" clId="{178F3192-975B-4D55-A83F-4F5A41E28D57}" dt="2022-05-26T21:01:42.108" v="113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178F3192-975B-4D55-A83F-4F5A41E28D57}" dt="2022-05-26T21:18:27.850" v="211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 Garcia Martinez" userId="c64a7d57-1da2-4763-a98c-3c1ec591bfe0" providerId="ADAL" clId="{178F3192-975B-4D55-A83F-4F5A41E28D57}" dt="2022-05-26T21:01:39.015" v="112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 Garcia Martinez" userId="c64a7d57-1da2-4763-a98c-3c1ec591bfe0" providerId="ADAL" clId="{178F3192-975B-4D55-A83F-4F5A41E28D57}" dt="2022-05-26T21:01:35.100" v="111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178F3192-975B-4D55-A83F-4F5A41E28D57}" dt="2022-05-26T21:01:49.731" v="115" actId="1076"/>
          <ac:spMkLst>
            <pc:docMk/>
            <pc:sldMk cId="3057975801" sldId="259"/>
            <ac:spMk id="14" creationId="{769EE431-37BF-43AB-B9D7-47071C5B351F}"/>
          </ac:spMkLst>
        </pc:spChg>
        <pc:picChg chg="del">
          <ac:chgData name="Jorge Garcia Martinez" userId="c64a7d57-1da2-4763-a98c-3c1ec591bfe0" providerId="ADAL" clId="{178F3192-975B-4D55-A83F-4F5A41E28D57}" dt="2022-05-26T21:00:51.201" v="102" actId="478"/>
          <ac:picMkLst>
            <pc:docMk/>
            <pc:sldMk cId="3057975801" sldId="259"/>
            <ac:picMk id="3" creationId="{E53714D4-CCE0-52DA-422F-4B50E5ED3CED}"/>
          </ac:picMkLst>
        </pc:picChg>
        <pc:picChg chg="add mod ord">
          <ac:chgData name="Jorge Garcia Martinez" userId="c64a7d57-1da2-4763-a98c-3c1ec591bfe0" providerId="ADAL" clId="{178F3192-975B-4D55-A83F-4F5A41E28D57}" dt="2022-05-26T21:01:20.453" v="106" actId="167"/>
          <ac:picMkLst>
            <pc:docMk/>
            <pc:sldMk cId="3057975801" sldId="259"/>
            <ac:picMk id="4" creationId="{19F5F6F1-81A6-F728-92CB-92DB8A215B65}"/>
          </ac:picMkLst>
        </pc:picChg>
        <pc:picChg chg="mod">
          <ac:chgData name="Jorge Garcia Martinez" userId="c64a7d57-1da2-4763-a98c-3c1ec591bfe0" providerId="ADAL" clId="{178F3192-975B-4D55-A83F-4F5A41E28D57}" dt="2022-05-26T21:01:25.294" v="108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178F3192-975B-4D55-A83F-4F5A41E28D57}" dt="2022-05-26T21:01:23.481" v="107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Martinez" userId="c64a7d57-1da2-4763-a98c-3c1ec591bfe0" providerId="ADAL" clId="{178F3192-975B-4D55-A83F-4F5A41E28D57}" dt="2022-05-26T21:01:44.928" v="114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178F3192-975B-4D55-A83F-4F5A41E28D57}" dt="2022-05-26T21:01:32.195" v="110" actId="688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Martinez" userId="c64a7d57-1da2-4763-a98c-3c1ec591bfe0" providerId="ADAL" clId="{178F3192-975B-4D55-A83F-4F5A41E28D57}" dt="2022-05-26T21:02:40.635" v="160" actId="478"/>
        <pc:sldMkLst>
          <pc:docMk/>
          <pc:sldMk cId="3480311609" sldId="260"/>
        </pc:sldMkLst>
        <pc:spChg chg="mod">
          <ac:chgData name="Jorge Garcia Martinez" userId="c64a7d57-1da2-4763-a98c-3c1ec591bfe0" providerId="ADAL" clId="{178F3192-975B-4D55-A83F-4F5A41E28D57}" dt="2022-05-26T21:02:32.229" v="156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 Garcia Martinez" userId="c64a7d57-1da2-4763-a98c-3c1ec591bfe0" providerId="ADAL" clId="{178F3192-975B-4D55-A83F-4F5A41E28D57}" dt="2022-05-26T21:02:22.822" v="120" actId="167"/>
          <ac:picMkLst>
            <pc:docMk/>
            <pc:sldMk cId="3480311609" sldId="260"/>
            <ac:picMk id="3" creationId="{FF5A04AC-579D-3D36-AF4F-2084253652AA}"/>
          </ac:picMkLst>
        </pc:picChg>
        <pc:picChg chg="del">
          <ac:chgData name="Jorge Garcia Martinez" userId="c64a7d57-1da2-4763-a98c-3c1ec591bfe0" providerId="ADAL" clId="{178F3192-975B-4D55-A83F-4F5A41E28D57}" dt="2022-05-26T21:01:52.974" v="116" actId="478"/>
          <ac:picMkLst>
            <pc:docMk/>
            <pc:sldMk cId="3480311609" sldId="260"/>
            <ac:picMk id="4" creationId="{6726AECD-DD08-2002-CA1B-DE60BCCB0AD5}"/>
          </ac:picMkLst>
        </pc:picChg>
        <pc:picChg chg="del">
          <ac:chgData name="Jorge Garcia Martinez" userId="c64a7d57-1da2-4763-a98c-3c1ec591bfe0" providerId="ADAL" clId="{178F3192-975B-4D55-A83F-4F5A41E28D57}" dt="2022-05-26T21:02:36.816" v="158" actId="478"/>
          <ac:picMkLst>
            <pc:docMk/>
            <pc:sldMk cId="3480311609" sldId="260"/>
            <ac:picMk id="6" creationId="{5A5D2C3A-C64F-0DDC-4395-D1D7006DC3E8}"/>
          </ac:picMkLst>
        </pc:picChg>
        <pc:picChg chg="mod">
          <ac:chgData name="Jorge Garcia Martinez" userId="c64a7d57-1da2-4763-a98c-3c1ec591bfe0" providerId="ADAL" clId="{178F3192-975B-4D55-A83F-4F5A41E28D57}" dt="2022-05-26T21:02:35.049" v="157" actId="1076"/>
          <ac:picMkLst>
            <pc:docMk/>
            <pc:sldMk cId="3480311609" sldId="260"/>
            <ac:picMk id="10" creationId="{C658397B-ACEA-44EA-A6E4-E65BC29145D1}"/>
          </ac:picMkLst>
        </pc:picChg>
        <pc:picChg chg="del">
          <ac:chgData name="Jorge Garcia Martinez" userId="c64a7d57-1da2-4763-a98c-3c1ec591bfe0" providerId="ADAL" clId="{178F3192-975B-4D55-A83F-4F5A41E28D57}" dt="2022-05-26T21:02:38.985" v="159" actId="478"/>
          <ac:picMkLst>
            <pc:docMk/>
            <pc:sldMk cId="3480311609" sldId="260"/>
            <ac:picMk id="12" creationId="{DA60DB46-D1BE-4EB6-89EE-2A7B446D9E15}"/>
          </ac:picMkLst>
        </pc:picChg>
        <pc:picChg chg="del">
          <ac:chgData name="Jorge Garcia Martinez" userId="c64a7d57-1da2-4763-a98c-3c1ec591bfe0" providerId="ADAL" clId="{178F3192-975B-4D55-A83F-4F5A41E28D57}" dt="2022-05-26T21:02:40.635" v="160" actId="478"/>
          <ac:picMkLst>
            <pc:docMk/>
            <pc:sldMk cId="3480311609" sldId="260"/>
            <ac:picMk id="16" creationId="{305024D6-F4F7-4E1B-A3F0-2BD71FDE1224}"/>
          </ac:picMkLst>
        </pc:picChg>
      </pc:sldChg>
      <pc:sldChg chg="delSp modSp mod">
        <pc:chgData name="Jorge Garcia Martinez" userId="c64a7d57-1da2-4763-a98c-3c1ec591bfe0" providerId="ADAL" clId="{178F3192-975B-4D55-A83F-4F5A41E28D57}" dt="2022-05-26T21:02:51.629" v="180" actId="478"/>
        <pc:sldMkLst>
          <pc:docMk/>
          <pc:sldMk cId="2259834296" sldId="261"/>
        </pc:sldMkLst>
        <pc:spChg chg="mod">
          <ac:chgData name="Jorge Garcia Martinez" userId="c64a7d57-1da2-4763-a98c-3c1ec591bfe0" providerId="ADAL" clId="{178F3192-975B-4D55-A83F-4F5A41E28D57}" dt="2022-05-26T21:02:47.168" v="179" actId="20577"/>
          <ac:spMkLst>
            <pc:docMk/>
            <pc:sldMk cId="2259834296" sldId="261"/>
            <ac:spMk id="7" creationId="{1F0ADE00-DFC7-4917-850C-415BD1072055}"/>
          </ac:spMkLst>
        </pc:spChg>
        <pc:picChg chg="del">
          <ac:chgData name="Jorge Garcia Martinez" userId="c64a7d57-1da2-4763-a98c-3c1ec591bfe0" providerId="ADAL" clId="{178F3192-975B-4D55-A83F-4F5A41E28D57}" dt="2022-05-26T21:02:51.629" v="180" actId="478"/>
          <ac:picMkLst>
            <pc:docMk/>
            <pc:sldMk cId="2259834296" sldId="261"/>
            <ac:picMk id="4" creationId="{7B7D3E54-E95F-4F4C-BAEF-8D9EC271E952}"/>
          </ac:picMkLst>
        </pc:picChg>
        <pc:picChg chg="del">
          <ac:chgData name="Jorge Garcia Martinez" userId="c64a7d57-1da2-4763-a98c-3c1ec591bfe0" providerId="ADAL" clId="{178F3192-975B-4D55-A83F-4F5A41E28D57}" dt="2022-05-26T21:02:51.629" v="180" actId="478"/>
          <ac:picMkLst>
            <pc:docMk/>
            <pc:sldMk cId="2259834296" sldId="261"/>
            <ac:picMk id="5" creationId="{8B56633B-673F-45CD-A531-F1589A161A86}"/>
          </ac:picMkLst>
        </pc:picChg>
        <pc:picChg chg="del">
          <ac:chgData name="Jorge Garcia Martinez" userId="c64a7d57-1da2-4763-a98c-3c1ec591bfe0" providerId="ADAL" clId="{178F3192-975B-4D55-A83F-4F5A41E28D57}" dt="2022-05-26T21:02:51.629" v="180" actId="478"/>
          <ac:picMkLst>
            <pc:docMk/>
            <pc:sldMk cId="2259834296" sldId="261"/>
            <ac:picMk id="6" creationId="{A9B21EF6-986C-4311-B523-DDC9D47BE9D3}"/>
          </ac:picMkLst>
        </pc:picChg>
        <pc:picChg chg="del">
          <ac:chgData name="Jorge Garcia Martinez" userId="c64a7d57-1da2-4763-a98c-3c1ec591bfe0" providerId="ADAL" clId="{178F3192-975B-4D55-A83F-4F5A41E28D57}" dt="2022-05-26T21:02:51.629" v="180" actId="478"/>
          <ac:picMkLst>
            <pc:docMk/>
            <pc:sldMk cId="2259834296" sldId="261"/>
            <ac:picMk id="9" creationId="{2A7A7472-2B0D-C470-F2A2-1880845B112E}"/>
          </ac:picMkLst>
        </pc:picChg>
        <pc:picChg chg="del">
          <ac:chgData name="Jorge Garcia Martinez" userId="c64a7d57-1da2-4763-a98c-3c1ec591bfe0" providerId="ADAL" clId="{178F3192-975B-4D55-A83F-4F5A41E28D57}" dt="2022-05-26T21:02:51.629" v="180" actId="478"/>
          <ac:picMkLst>
            <pc:docMk/>
            <pc:sldMk cId="2259834296" sldId="261"/>
            <ac:picMk id="16" creationId="{D1695EEE-93F1-48D3-BDA7-C511CAD76311}"/>
          </ac:picMkLst>
        </pc:picChg>
      </pc:sldChg>
      <pc:sldChg chg="del">
        <pc:chgData name="Jorge Garcia Martinez" userId="c64a7d57-1da2-4763-a98c-3c1ec591bfe0" providerId="ADAL" clId="{178F3192-975B-4D55-A83F-4F5A41E28D57}" dt="2022-05-26T21:00:49.050" v="101" actId="47"/>
        <pc:sldMkLst>
          <pc:docMk/>
          <pc:sldMk cId="3413933487" sldId="262"/>
        </pc:sldMkLst>
      </pc:sldChg>
    </pc:docChg>
  </pc:docChgLst>
  <pc:docChgLst>
    <pc:chgData name="Jorge" userId="c64a7d57-1da2-4763-a98c-3c1ec591bfe0" providerId="ADAL" clId="{87FBB2F5-EF33-42DB-AE47-F7BD4D3B75BD}"/>
    <pc:docChg chg="undo custSel modSld">
      <pc:chgData name="Jorge" userId="c64a7d57-1da2-4763-a98c-3c1ec591bfe0" providerId="ADAL" clId="{87FBB2F5-EF33-42DB-AE47-F7BD4D3B75BD}" dt="2021-06-10T15:55:11.751" v="126" actId="1076"/>
      <pc:docMkLst>
        <pc:docMk/>
      </pc:docMkLst>
      <pc:sldChg chg="addSp delSp modSp mod">
        <pc:chgData name="Jorge" userId="c64a7d57-1da2-4763-a98c-3c1ec591bfe0" providerId="ADAL" clId="{87FBB2F5-EF33-42DB-AE47-F7BD4D3B75BD}" dt="2021-06-10T15:50:38.860" v="11" actId="1076"/>
        <pc:sldMkLst>
          <pc:docMk/>
          <pc:sldMk cId="1550731078" sldId="256"/>
        </pc:sldMkLst>
        <pc:spChg chg="mod">
          <ac:chgData name="Jorge" userId="c64a7d57-1da2-4763-a98c-3c1ec591bfe0" providerId="ADAL" clId="{87FBB2F5-EF33-42DB-AE47-F7BD4D3B75BD}" dt="2021-06-10T15:50:28.681" v="6" actId="207"/>
          <ac:spMkLst>
            <pc:docMk/>
            <pc:sldMk cId="1550731078" sldId="256"/>
            <ac:spMk id="9" creationId="{00000000-0000-0000-0000-000000000000}"/>
          </ac:spMkLst>
        </pc:spChg>
        <pc:picChg chg="del">
          <ac:chgData name="Jorge" userId="c64a7d57-1da2-4763-a98c-3c1ec591bfe0" providerId="ADAL" clId="{87FBB2F5-EF33-42DB-AE47-F7BD4D3B75BD}" dt="2021-06-10T15:50:16.593" v="1" actId="478"/>
          <ac:picMkLst>
            <pc:docMk/>
            <pc:sldMk cId="1550731078" sldId="256"/>
            <ac:picMk id="3" creationId="{14AD8F29-DE24-4269-AECF-E29A305E1708}"/>
          </ac:picMkLst>
        </pc:picChg>
        <pc:picChg chg="add mod ord">
          <ac:chgData name="Jorge" userId="c64a7d57-1da2-4763-a98c-3c1ec591bfe0" providerId="ADAL" clId="{87FBB2F5-EF33-42DB-AE47-F7BD4D3B75BD}" dt="2021-06-10T15:50:25.845" v="5" actId="1076"/>
          <ac:picMkLst>
            <pc:docMk/>
            <pc:sldMk cId="1550731078" sldId="256"/>
            <ac:picMk id="4" creationId="{A10505AE-7F56-49A2-A49F-ED1170273974}"/>
          </ac:picMkLst>
        </pc:picChg>
        <pc:picChg chg="mod">
          <ac:chgData name="Jorge" userId="c64a7d57-1da2-4763-a98c-3c1ec591bfe0" providerId="ADAL" clId="{87FBB2F5-EF33-42DB-AE47-F7BD4D3B75BD}" dt="2021-06-10T15:50:35.351" v="9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" userId="c64a7d57-1da2-4763-a98c-3c1ec591bfe0" providerId="ADAL" clId="{87FBB2F5-EF33-42DB-AE47-F7BD4D3B75BD}" dt="2021-06-10T15:50:37.150" v="10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" userId="c64a7d57-1da2-4763-a98c-3c1ec591bfe0" providerId="ADAL" clId="{87FBB2F5-EF33-42DB-AE47-F7BD4D3B75BD}" dt="2021-06-10T15:50:38.860" v="11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" userId="c64a7d57-1da2-4763-a98c-3c1ec591bfe0" providerId="ADAL" clId="{87FBB2F5-EF33-42DB-AE47-F7BD4D3B75BD}" dt="2021-06-10T15:50:33.426" v="8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" userId="c64a7d57-1da2-4763-a98c-3c1ec591bfe0" providerId="ADAL" clId="{87FBB2F5-EF33-42DB-AE47-F7BD4D3B75BD}" dt="2021-06-10T15:50:31.785" v="7" actId="1076"/>
          <ac:picMkLst>
            <pc:docMk/>
            <pc:sldMk cId="1550731078" sldId="256"/>
            <ac:picMk id="16" creationId="{62964689-3734-43AB-A552-DB2BB641C434}"/>
          </ac:picMkLst>
        </pc:picChg>
      </pc:sldChg>
      <pc:sldChg chg="modSp mod">
        <pc:chgData name="Jorge" userId="c64a7d57-1da2-4763-a98c-3c1ec591bfe0" providerId="ADAL" clId="{87FBB2F5-EF33-42DB-AE47-F7BD4D3B75BD}" dt="2021-06-10T15:49:45.763" v="0" actId="207"/>
        <pc:sldMkLst>
          <pc:docMk/>
          <pc:sldMk cId="1416218188" sldId="257"/>
        </pc:sldMkLst>
        <pc:spChg chg="mod">
          <ac:chgData name="Jorge" userId="c64a7d57-1da2-4763-a98c-3c1ec591bfe0" providerId="ADAL" clId="{87FBB2F5-EF33-42DB-AE47-F7BD4D3B75BD}" dt="2021-06-10T15:49:45.763" v="0" actId="20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" userId="c64a7d57-1da2-4763-a98c-3c1ec591bfe0" providerId="ADAL" clId="{87FBB2F5-EF33-42DB-AE47-F7BD4D3B75BD}" dt="2021-06-10T15:52:09.257" v="40" actId="207"/>
        <pc:sldMkLst>
          <pc:docMk/>
          <pc:sldMk cId="3474826590" sldId="258"/>
        </pc:sldMkLst>
        <pc:spChg chg="mod">
          <ac:chgData name="Jorge" userId="c64a7d57-1da2-4763-a98c-3c1ec591bfe0" providerId="ADAL" clId="{87FBB2F5-EF33-42DB-AE47-F7BD4D3B75BD}" dt="2021-06-10T15:50:46.806" v="12" actId="207"/>
          <ac:spMkLst>
            <pc:docMk/>
            <pc:sldMk cId="3474826590" sldId="258"/>
            <ac:spMk id="5" creationId="{31925CE3-40F4-4609-A88C-2FD6A7D0FD65}"/>
          </ac:spMkLst>
        </pc:spChg>
        <pc:spChg chg="mod">
          <ac:chgData name="Jorge" userId="c64a7d57-1da2-4763-a98c-3c1ec591bfe0" providerId="ADAL" clId="{87FBB2F5-EF33-42DB-AE47-F7BD4D3B75BD}" dt="2021-06-10T15:51:43.267" v="26" actId="1076"/>
          <ac:spMkLst>
            <pc:docMk/>
            <pc:sldMk cId="3474826590" sldId="258"/>
            <ac:spMk id="7" creationId="{54AD70A5-F867-469F-BBD1-DD5F7FBB9F72}"/>
          </ac:spMkLst>
        </pc:spChg>
        <pc:spChg chg="mod">
          <ac:chgData name="Jorge" userId="c64a7d57-1da2-4763-a98c-3c1ec591bfe0" providerId="ADAL" clId="{87FBB2F5-EF33-42DB-AE47-F7BD4D3B75BD}" dt="2021-06-10T15:51:47.475" v="27" actId="1076"/>
          <ac:spMkLst>
            <pc:docMk/>
            <pc:sldMk cId="3474826590" sldId="258"/>
            <ac:spMk id="8" creationId="{D1F8FA9A-0FFC-4783-853D-FB9DD91F701A}"/>
          </ac:spMkLst>
        </pc:spChg>
        <pc:spChg chg="mod">
          <ac:chgData name="Jorge" userId="c64a7d57-1da2-4763-a98c-3c1ec591bfe0" providerId="ADAL" clId="{87FBB2F5-EF33-42DB-AE47-F7BD4D3B75BD}" dt="2021-06-10T15:52:09.257" v="40" actId="207"/>
          <ac:spMkLst>
            <pc:docMk/>
            <pc:sldMk cId="3474826590" sldId="258"/>
            <ac:spMk id="9" creationId="{00000000-0000-0000-0000-000000000000}"/>
          </ac:spMkLst>
        </pc:spChg>
        <pc:spChg chg="mod">
          <ac:chgData name="Jorge" userId="c64a7d57-1da2-4763-a98c-3c1ec591bfe0" providerId="ADAL" clId="{87FBB2F5-EF33-42DB-AE47-F7BD4D3B75BD}" dt="2021-06-10T15:51:58.354" v="29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" userId="c64a7d57-1da2-4763-a98c-3c1ec591bfe0" providerId="ADAL" clId="{87FBB2F5-EF33-42DB-AE47-F7BD4D3B75BD}" dt="2021-06-10T15:52:01.121" v="30" actId="1076"/>
          <ac:spMkLst>
            <pc:docMk/>
            <pc:sldMk cId="3474826590" sldId="258"/>
            <ac:spMk id="11" creationId="{6F37764D-D1D6-4C9B-9878-41C6D27F2E1C}"/>
          </ac:spMkLst>
        </pc:spChg>
        <pc:spChg chg="mod">
          <ac:chgData name="Jorge" userId="c64a7d57-1da2-4763-a98c-3c1ec591bfe0" providerId="ADAL" clId="{87FBB2F5-EF33-42DB-AE47-F7BD4D3B75BD}" dt="2021-06-10T15:51:51.558" v="28" actId="1076"/>
          <ac:spMkLst>
            <pc:docMk/>
            <pc:sldMk cId="3474826590" sldId="258"/>
            <ac:spMk id="13" creationId="{DE55FA85-2157-4A50-BAB2-E153BAD2CF65}"/>
          </ac:spMkLst>
        </pc:spChg>
        <pc:picChg chg="del">
          <ac:chgData name="Jorge" userId="c64a7d57-1da2-4763-a98c-3c1ec591bfe0" providerId="ADAL" clId="{87FBB2F5-EF33-42DB-AE47-F7BD4D3B75BD}" dt="2021-06-10T15:50:49.483" v="13" actId="478"/>
          <ac:picMkLst>
            <pc:docMk/>
            <pc:sldMk cId="3474826590" sldId="258"/>
            <ac:picMk id="3" creationId="{875DDAA1-FC27-4938-A429-C385C3803FFE}"/>
          </ac:picMkLst>
        </pc:picChg>
        <pc:picChg chg="add del mod ord">
          <ac:chgData name="Jorge" userId="c64a7d57-1da2-4763-a98c-3c1ec591bfe0" providerId="ADAL" clId="{87FBB2F5-EF33-42DB-AE47-F7BD4D3B75BD}" dt="2021-06-10T15:51:30.192" v="21" actId="478"/>
          <ac:picMkLst>
            <pc:docMk/>
            <pc:sldMk cId="3474826590" sldId="258"/>
            <ac:picMk id="4" creationId="{86BDFF78-0411-46D2-9FB2-B393FE13078C}"/>
          </ac:picMkLst>
        </pc:picChg>
        <pc:picChg chg="add mod ord">
          <ac:chgData name="Jorge" userId="c64a7d57-1da2-4763-a98c-3c1ec591bfe0" providerId="ADAL" clId="{87FBB2F5-EF33-42DB-AE47-F7BD4D3B75BD}" dt="2021-06-10T15:51:37.213" v="25" actId="1076"/>
          <ac:picMkLst>
            <pc:docMk/>
            <pc:sldMk cId="3474826590" sldId="258"/>
            <ac:picMk id="12" creationId="{C4AFDF59-81AE-4583-9F40-4344DE7F4EBA}"/>
          </ac:picMkLst>
        </pc:picChg>
      </pc:sldChg>
      <pc:sldChg chg="addSp delSp modSp mod">
        <pc:chgData name="Jorge" userId="c64a7d57-1da2-4763-a98c-3c1ec591bfe0" providerId="ADAL" clId="{87FBB2F5-EF33-42DB-AE47-F7BD4D3B75BD}" dt="2021-06-10T15:53:35.252" v="88" actId="208"/>
        <pc:sldMkLst>
          <pc:docMk/>
          <pc:sldMk cId="3057975801" sldId="259"/>
        </pc:sldMkLst>
        <pc:spChg chg="add mod">
          <ac:chgData name="Jorge" userId="c64a7d57-1da2-4763-a98c-3c1ec591bfe0" providerId="ADAL" clId="{87FBB2F5-EF33-42DB-AE47-F7BD4D3B75BD}" dt="2021-06-10T15:53:18.801" v="78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" userId="c64a7d57-1da2-4763-a98c-3c1ec591bfe0" providerId="ADAL" clId="{87FBB2F5-EF33-42DB-AE47-F7BD4D3B75BD}" dt="2021-06-10T15:52:19.878" v="63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" userId="c64a7d57-1da2-4763-a98c-3c1ec591bfe0" providerId="ADAL" clId="{87FBB2F5-EF33-42DB-AE47-F7BD4D3B75BD}" dt="2021-06-10T15:52:14.239" v="41" actId="207"/>
          <ac:spMkLst>
            <pc:docMk/>
            <pc:sldMk cId="3057975801" sldId="259"/>
            <ac:spMk id="8" creationId="{9AE32021-F573-4292-8A74-FCC22DF66CC7}"/>
          </ac:spMkLst>
        </pc:spChg>
        <pc:spChg chg="add mod">
          <ac:chgData name="Jorge" userId="c64a7d57-1da2-4763-a98c-3c1ec591bfe0" providerId="ADAL" clId="{87FBB2F5-EF33-42DB-AE47-F7BD4D3B75BD}" dt="2021-06-10T15:53:22.999" v="80" actId="1076"/>
          <ac:spMkLst>
            <pc:docMk/>
            <pc:sldMk cId="3057975801" sldId="259"/>
            <ac:spMk id="12" creationId="{6B9191E2-54EE-420B-B760-FD0A81107587}"/>
          </ac:spMkLst>
        </pc:spChg>
        <pc:spChg chg="add mod">
          <ac:chgData name="Jorge" userId="c64a7d57-1da2-4763-a98c-3c1ec591bfe0" providerId="ADAL" clId="{87FBB2F5-EF33-42DB-AE47-F7BD4D3B75BD}" dt="2021-06-10T15:53:35.252" v="88" actId="208"/>
          <ac:spMkLst>
            <pc:docMk/>
            <pc:sldMk cId="3057975801" sldId="259"/>
            <ac:spMk id="13" creationId="{BE62AE3D-FF73-41F1-8E7B-656CF6BD200D}"/>
          </ac:spMkLst>
        </pc:spChg>
        <pc:spChg chg="add mod">
          <ac:chgData name="Jorge" userId="c64a7d57-1da2-4763-a98c-3c1ec591bfe0" providerId="ADAL" clId="{87FBB2F5-EF33-42DB-AE47-F7BD4D3B75BD}" dt="2021-06-10T15:53:32.831" v="86" actId="208"/>
          <ac:spMkLst>
            <pc:docMk/>
            <pc:sldMk cId="3057975801" sldId="259"/>
            <ac:spMk id="14" creationId="{769EE431-37BF-43AB-B9D7-47071C5B351F}"/>
          </ac:spMkLst>
        </pc:spChg>
        <pc:picChg chg="del">
          <ac:chgData name="Jorge" userId="c64a7d57-1da2-4763-a98c-3c1ec591bfe0" providerId="ADAL" clId="{87FBB2F5-EF33-42DB-AE47-F7BD4D3B75BD}" dt="2021-06-10T15:52:37.165" v="64" actId="478"/>
          <ac:picMkLst>
            <pc:docMk/>
            <pc:sldMk cId="3057975801" sldId="259"/>
            <ac:picMk id="3" creationId="{76CD4736-6F0D-4054-B84B-8AB07E30C837}"/>
          </ac:picMkLst>
        </pc:picChg>
        <pc:picChg chg="add mod ord">
          <ac:chgData name="Jorge" userId="c64a7d57-1da2-4763-a98c-3c1ec591bfe0" providerId="ADAL" clId="{87FBB2F5-EF33-42DB-AE47-F7BD4D3B75BD}" dt="2021-06-10T15:52:44.389" v="68" actId="167"/>
          <ac:picMkLst>
            <pc:docMk/>
            <pc:sldMk cId="3057975801" sldId="259"/>
            <ac:picMk id="4" creationId="{D88D9F0A-16BB-4771-95FE-E1BF23FA0BD4}"/>
          </ac:picMkLst>
        </pc:picChg>
        <pc:picChg chg="mod">
          <ac:chgData name="Jorge" userId="c64a7d57-1da2-4763-a98c-3c1ec591bfe0" providerId="ADAL" clId="{87FBB2F5-EF33-42DB-AE47-F7BD4D3B75BD}" dt="2021-06-10T15:52:48.842" v="70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" userId="c64a7d57-1da2-4763-a98c-3c1ec591bfe0" providerId="ADAL" clId="{87FBB2F5-EF33-42DB-AE47-F7BD4D3B75BD}" dt="2021-06-10T15:52:50.418" v="71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" userId="c64a7d57-1da2-4763-a98c-3c1ec591bfe0" providerId="ADAL" clId="{87FBB2F5-EF33-42DB-AE47-F7BD4D3B75BD}" dt="2021-06-10T15:52:53.027" v="72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" userId="c64a7d57-1da2-4763-a98c-3c1ec591bfe0" providerId="ADAL" clId="{87FBB2F5-EF33-42DB-AE47-F7BD4D3B75BD}" dt="2021-06-10T15:52:47.144" v="69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" userId="c64a7d57-1da2-4763-a98c-3c1ec591bfe0" providerId="ADAL" clId="{87FBB2F5-EF33-42DB-AE47-F7BD4D3B75BD}" dt="2021-06-10T15:54:21.095" v="99" actId="207"/>
        <pc:sldMkLst>
          <pc:docMk/>
          <pc:sldMk cId="3480311609" sldId="260"/>
        </pc:sldMkLst>
        <pc:spChg chg="mod">
          <ac:chgData name="Jorge" userId="c64a7d57-1da2-4763-a98c-3c1ec591bfe0" providerId="ADAL" clId="{87FBB2F5-EF33-42DB-AE47-F7BD4D3B75BD}" dt="2021-06-10T15:54:21.095" v="99" actId="207"/>
          <ac:spMkLst>
            <pc:docMk/>
            <pc:sldMk cId="3480311609" sldId="260"/>
            <ac:spMk id="9" creationId="{E5204D58-8485-411E-A748-D59794089C0B}"/>
          </ac:spMkLst>
        </pc:spChg>
        <pc:picChg chg="del">
          <ac:chgData name="Jorge" userId="c64a7d57-1da2-4763-a98c-3c1ec591bfe0" providerId="ADAL" clId="{87FBB2F5-EF33-42DB-AE47-F7BD4D3B75BD}" dt="2021-06-10T15:53:54.949" v="89" actId="478"/>
          <ac:picMkLst>
            <pc:docMk/>
            <pc:sldMk cId="3480311609" sldId="260"/>
            <ac:picMk id="3" creationId="{F9F151DE-768C-497B-89DC-A9A62DF85740}"/>
          </ac:picMkLst>
        </pc:picChg>
        <pc:picChg chg="add mod ord">
          <ac:chgData name="Jorge" userId="c64a7d57-1da2-4763-a98c-3c1ec591bfe0" providerId="ADAL" clId="{87FBB2F5-EF33-42DB-AE47-F7BD4D3B75BD}" dt="2021-06-10T15:54:03.104" v="93" actId="1076"/>
          <ac:picMkLst>
            <pc:docMk/>
            <pc:sldMk cId="3480311609" sldId="260"/>
            <ac:picMk id="4" creationId="{587055D3-2D37-4322-9EBC-1E143B9510E0}"/>
          </ac:picMkLst>
        </pc:picChg>
        <pc:picChg chg="mod">
          <ac:chgData name="Jorge" userId="c64a7d57-1da2-4763-a98c-3c1ec591bfe0" providerId="ADAL" clId="{87FBB2F5-EF33-42DB-AE47-F7BD4D3B75BD}" dt="2021-06-10T15:54:15.817" v="97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" userId="c64a7d57-1da2-4763-a98c-3c1ec591bfe0" providerId="ADAL" clId="{87FBB2F5-EF33-42DB-AE47-F7BD4D3B75BD}" dt="2021-06-10T15:54:09.111" v="94" actId="1076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" userId="c64a7d57-1da2-4763-a98c-3c1ec591bfe0" providerId="ADAL" clId="{87FBB2F5-EF33-42DB-AE47-F7BD4D3B75BD}" dt="2021-06-10T15:54:17.886" v="98" actId="1076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" userId="c64a7d57-1da2-4763-a98c-3c1ec591bfe0" providerId="ADAL" clId="{87FBB2F5-EF33-42DB-AE47-F7BD4D3B75BD}" dt="2021-06-10T15:54:13.578" v="96" actId="1076"/>
          <ac:picMkLst>
            <pc:docMk/>
            <pc:sldMk cId="3480311609" sldId="260"/>
            <ac:picMk id="15" creationId="{08FF8ADC-4867-4E30-B7CA-7ADB30E6B9BD}"/>
          </ac:picMkLst>
        </pc:picChg>
        <pc:picChg chg="mod">
          <ac:chgData name="Jorge" userId="c64a7d57-1da2-4763-a98c-3c1ec591bfe0" providerId="ADAL" clId="{87FBB2F5-EF33-42DB-AE47-F7BD4D3B75BD}" dt="2021-06-10T15:54:11.114" v="95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" userId="c64a7d57-1da2-4763-a98c-3c1ec591bfe0" providerId="ADAL" clId="{87FBB2F5-EF33-42DB-AE47-F7BD4D3B75BD}" dt="2021-06-10T15:55:11.751" v="126" actId="1076"/>
        <pc:sldMkLst>
          <pc:docMk/>
          <pc:sldMk cId="2259834296" sldId="261"/>
        </pc:sldMkLst>
        <pc:spChg chg="mod">
          <ac:chgData name="Jorge" userId="c64a7d57-1da2-4763-a98c-3c1ec591bfe0" providerId="ADAL" clId="{87FBB2F5-EF33-42DB-AE47-F7BD4D3B75BD}" dt="2021-06-10T15:54:30.747" v="116" actId="20577"/>
          <ac:spMkLst>
            <pc:docMk/>
            <pc:sldMk cId="2259834296" sldId="261"/>
            <ac:spMk id="7" creationId="{1F0ADE00-DFC7-4917-850C-415BD1072055}"/>
          </ac:spMkLst>
        </pc:spChg>
        <pc:spChg chg="mod">
          <ac:chgData name="Jorge" userId="c64a7d57-1da2-4763-a98c-3c1ec591bfe0" providerId="ADAL" clId="{87FBB2F5-EF33-42DB-AE47-F7BD4D3B75BD}" dt="2021-06-10T15:54:27.046" v="100" actId="207"/>
          <ac:spMkLst>
            <pc:docMk/>
            <pc:sldMk cId="2259834296" sldId="261"/>
            <ac:spMk id="8" creationId="{AFCAC844-6F48-411C-9243-3290A28A63B2}"/>
          </ac:spMkLst>
        </pc:spChg>
        <pc:picChg chg="add mod ord">
          <ac:chgData name="Jorge" userId="c64a7d57-1da2-4763-a98c-3c1ec591bfe0" providerId="ADAL" clId="{87FBB2F5-EF33-42DB-AE47-F7BD4D3B75BD}" dt="2021-06-10T15:54:57.465" v="121" actId="1076"/>
          <ac:picMkLst>
            <pc:docMk/>
            <pc:sldMk cId="2259834296" sldId="261"/>
            <ac:picMk id="3" creationId="{A44E62A3-3016-4511-AA75-4EBFD0479885}"/>
          </ac:picMkLst>
        </pc:picChg>
        <pc:picChg chg="mod">
          <ac:chgData name="Jorge" userId="c64a7d57-1da2-4763-a98c-3c1ec591bfe0" providerId="ADAL" clId="{87FBB2F5-EF33-42DB-AE47-F7BD4D3B75BD}" dt="2021-06-10T15:54:59.208" v="122" actId="1076"/>
          <ac:picMkLst>
            <pc:docMk/>
            <pc:sldMk cId="2259834296" sldId="261"/>
            <ac:picMk id="4" creationId="{7B7D3E54-E95F-4F4C-BAEF-8D9EC271E952}"/>
          </ac:picMkLst>
        </pc:picChg>
        <pc:picChg chg="mod">
          <ac:chgData name="Jorge" userId="c64a7d57-1da2-4763-a98c-3c1ec591bfe0" providerId="ADAL" clId="{87FBB2F5-EF33-42DB-AE47-F7BD4D3B75BD}" dt="2021-06-10T15:55:09.838" v="125" actId="1076"/>
          <ac:picMkLst>
            <pc:docMk/>
            <pc:sldMk cId="2259834296" sldId="261"/>
            <ac:picMk id="5" creationId="{8B56633B-673F-45CD-A531-F1589A161A86}"/>
          </ac:picMkLst>
        </pc:picChg>
        <pc:picChg chg="mod">
          <ac:chgData name="Jorge" userId="c64a7d57-1da2-4763-a98c-3c1ec591bfe0" providerId="ADAL" clId="{87FBB2F5-EF33-42DB-AE47-F7BD4D3B75BD}" dt="2021-06-10T15:55:11.751" v="126" actId="1076"/>
          <ac:picMkLst>
            <pc:docMk/>
            <pc:sldMk cId="2259834296" sldId="261"/>
            <ac:picMk id="6" creationId="{A9B21EF6-986C-4311-B523-DDC9D47BE9D3}"/>
          </ac:picMkLst>
        </pc:picChg>
        <pc:picChg chg="del">
          <ac:chgData name="Jorge" userId="c64a7d57-1da2-4763-a98c-3c1ec591bfe0" providerId="ADAL" clId="{87FBB2F5-EF33-42DB-AE47-F7BD4D3B75BD}" dt="2021-06-10T15:54:33.456" v="117" actId="478"/>
          <ac:picMkLst>
            <pc:docMk/>
            <pc:sldMk cId="2259834296" sldId="261"/>
            <ac:picMk id="9" creationId="{C96674C8-F156-4AD2-B108-B511B1C652B7}"/>
          </ac:picMkLst>
        </pc:picChg>
        <pc:picChg chg="mod">
          <ac:chgData name="Jorge" userId="c64a7d57-1da2-4763-a98c-3c1ec591bfe0" providerId="ADAL" clId="{87FBB2F5-EF33-42DB-AE47-F7BD4D3B75BD}" dt="2021-06-10T15:55:05.870" v="124" actId="688"/>
          <ac:picMkLst>
            <pc:docMk/>
            <pc:sldMk cId="2259834296" sldId="261"/>
            <ac:picMk id="16" creationId="{D1695EEE-93F1-48D3-BDA7-C511CAD76311}"/>
          </ac:picMkLst>
        </pc:picChg>
      </pc:sldChg>
    </pc:docChg>
  </pc:docChgLst>
  <pc:docChgLst>
    <pc:chgData name="Jorge" userId="c64a7d57-1da2-4763-a98c-3c1ec591bfe0" providerId="ADAL" clId="{435A8D67-C65B-47BA-AEAC-FA14C57BAA7E}"/>
    <pc:docChg chg="custSel modSld">
      <pc:chgData name="Jorge" userId="c64a7d57-1da2-4763-a98c-3c1ec591bfe0" providerId="ADAL" clId="{435A8D67-C65B-47BA-AEAC-FA14C57BAA7E}" dt="2021-06-10T16:09:09.402" v="154" actId="20577"/>
      <pc:docMkLst>
        <pc:docMk/>
      </pc:docMkLst>
      <pc:sldChg chg="addSp delSp modSp mod">
        <pc:chgData name="Jorge" userId="c64a7d57-1da2-4763-a98c-3c1ec591bfe0" providerId="ADAL" clId="{435A8D67-C65B-47BA-AEAC-FA14C57BAA7E}" dt="2021-06-10T16:07:19.757" v="76" actId="1076"/>
        <pc:sldMkLst>
          <pc:docMk/>
          <pc:sldMk cId="1550731078" sldId="256"/>
        </pc:sldMkLst>
        <pc:picChg chg="add mod ord">
          <ac:chgData name="Jorge" userId="c64a7d57-1da2-4763-a98c-3c1ec591bfe0" providerId="ADAL" clId="{435A8D67-C65B-47BA-AEAC-FA14C57BAA7E}" dt="2021-06-10T16:07:02.635" v="67" actId="1076"/>
          <ac:picMkLst>
            <pc:docMk/>
            <pc:sldMk cId="1550731078" sldId="256"/>
            <ac:picMk id="3" creationId="{3CB5CA30-64D3-4B29-A819-7E0803F2DF82}"/>
          </ac:picMkLst>
        </pc:picChg>
        <pc:picChg chg="del">
          <ac:chgData name="Jorge" userId="c64a7d57-1da2-4763-a98c-3c1ec591bfe0" providerId="ADAL" clId="{435A8D67-C65B-47BA-AEAC-FA14C57BAA7E}" dt="2021-06-10T16:06:55.773" v="63" actId="478"/>
          <ac:picMkLst>
            <pc:docMk/>
            <pc:sldMk cId="1550731078" sldId="256"/>
            <ac:picMk id="4" creationId="{A10505AE-7F56-49A2-A49F-ED1170273974}"/>
          </ac:picMkLst>
        </pc:picChg>
        <pc:picChg chg="mod">
          <ac:chgData name="Jorge" userId="c64a7d57-1da2-4763-a98c-3c1ec591bfe0" providerId="ADAL" clId="{435A8D67-C65B-47BA-AEAC-FA14C57BAA7E}" dt="2021-06-10T16:07:12.444" v="72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" userId="c64a7d57-1da2-4763-a98c-3c1ec591bfe0" providerId="ADAL" clId="{435A8D67-C65B-47BA-AEAC-FA14C57BAA7E}" dt="2021-06-10T16:07:08.823" v="70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" userId="c64a7d57-1da2-4763-a98c-3c1ec591bfe0" providerId="ADAL" clId="{435A8D67-C65B-47BA-AEAC-FA14C57BAA7E}" dt="2021-06-10T16:07:07.652" v="69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" userId="c64a7d57-1da2-4763-a98c-3c1ec591bfe0" providerId="ADAL" clId="{435A8D67-C65B-47BA-AEAC-FA14C57BAA7E}" dt="2021-06-10T16:07:19.757" v="76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" userId="c64a7d57-1da2-4763-a98c-3c1ec591bfe0" providerId="ADAL" clId="{435A8D67-C65B-47BA-AEAC-FA14C57BAA7E}" dt="2021-06-10T16:07:18.352" v="75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" userId="c64a7d57-1da2-4763-a98c-3c1ec591bfe0" providerId="ADAL" clId="{435A8D67-C65B-47BA-AEAC-FA14C57BAA7E}" dt="2021-06-10T16:03:47.191" v="62" actId="20577"/>
        <pc:sldMkLst>
          <pc:docMk/>
          <pc:sldMk cId="1416218188" sldId="257"/>
        </pc:sldMkLst>
        <pc:spChg chg="mod">
          <ac:chgData name="Jorge" userId="c64a7d57-1da2-4763-a98c-3c1ec591bfe0" providerId="ADAL" clId="{435A8D67-C65B-47BA-AEAC-FA14C57BAA7E}" dt="2021-06-10T16:03:47.191" v="62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" userId="c64a7d57-1da2-4763-a98c-3c1ec591bfe0" providerId="ADAL" clId="{435A8D67-C65B-47BA-AEAC-FA14C57BAA7E}" dt="2021-06-10T16:08:06.018" v="107" actId="1076"/>
        <pc:sldMkLst>
          <pc:docMk/>
          <pc:sldMk cId="3057975801" sldId="259"/>
        </pc:sldMkLst>
        <pc:spChg chg="mod">
          <ac:chgData name="Jorge" userId="c64a7d57-1da2-4763-a98c-3c1ec591bfe0" providerId="ADAL" clId="{435A8D67-C65B-47BA-AEAC-FA14C57BAA7E}" dt="2021-06-10T16:07:59.224" v="103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" userId="c64a7d57-1da2-4763-a98c-3c1ec591bfe0" providerId="ADAL" clId="{435A8D67-C65B-47BA-AEAC-FA14C57BAA7E}" dt="2021-06-10T16:07:50.745" v="100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" userId="c64a7d57-1da2-4763-a98c-3c1ec591bfe0" providerId="ADAL" clId="{435A8D67-C65B-47BA-AEAC-FA14C57BAA7E}" dt="2021-06-10T16:08:01.194" v="104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" userId="c64a7d57-1da2-4763-a98c-3c1ec591bfe0" providerId="ADAL" clId="{435A8D67-C65B-47BA-AEAC-FA14C57BAA7E}" dt="2021-06-10T16:08:04.455" v="106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" userId="c64a7d57-1da2-4763-a98c-3c1ec591bfe0" providerId="ADAL" clId="{435A8D67-C65B-47BA-AEAC-FA14C57BAA7E}" dt="2021-06-10T16:08:02.991" v="105" actId="1076"/>
          <ac:spMkLst>
            <pc:docMk/>
            <pc:sldMk cId="3057975801" sldId="259"/>
            <ac:spMk id="14" creationId="{769EE431-37BF-43AB-B9D7-47071C5B351F}"/>
          </ac:spMkLst>
        </pc:spChg>
        <pc:picChg chg="add mod ord">
          <ac:chgData name="Jorge" userId="c64a7d57-1da2-4763-a98c-3c1ec591bfe0" providerId="ADAL" clId="{435A8D67-C65B-47BA-AEAC-FA14C57BAA7E}" dt="2021-06-10T16:07:45.767" v="81" actId="1076"/>
          <ac:picMkLst>
            <pc:docMk/>
            <pc:sldMk cId="3057975801" sldId="259"/>
            <ac:picMk id="3" creationId="{297A4DD9-C28D-495C-9E8C-E5252BBC200D}"/>
          </ac:picMkLst>
        </pc:picChg>
        <pc:picChg chg="del">
          <ac:chgData name="Jorge" userId="c64a7d57-1da2-4763-a98c-3c1ec591bfe0" providerId="ADAL" clId="{435A8D67-C65B-47BA-AEAC-FA14C57BAA7E}" dt="2021-06-10T16:07:36.532" v="77" actId="478"/>
          <ac:picMkLst>
            <pc:docMk/>
            <pc:sldMk cId="3057975801" sldId="259"/>
            <ac:picMk id="4" creationId="{D88D9F0A-16BB-4771-95FE-E1BF23FA0BD4}"/>
          </ac:picMkLst>
        </pc:picChg>
        <pc:picChg chg="mod">
          <ac:chgData name="Jorge" userId="c64a7d57-1da2-4763-a98c-3c1ec591bfe0" providerId="ADAL" clId="{435A8D67-C65B-47BA-AEAC-FA14C57BAA7E}" dt="2021-06-10T16:08:06.018" v="107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" userId="c64a7d57-1da2-4763-a98c-3c1ec591bfe0" providerId="ADAL" clId="{435A8D67-C65B-47BA-AEAC-FA14C57BAA7E}" dt="2021-06-10T16:07:54.398" v="101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" userId="c64a7d57-1da2-4763-a98c-3c1ec591bfe0" providerId="ADAL" clId="{435A8D67-C65B-47BA-AEAC-FA14C57BAA7E}" dt="2021-06-10T16:07:57.265" v="102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" userId="c64a7d57-1da2-4763-a98c-3c1ec591bfe0" providerId="ADAL" clId="{435A8D67-C65B-47BA-AEAC-FA14C57BAA7E}" dt="2021-06-10T16:08:59.950" v="148" actId="1076"/>
        <pc:sldMkLst>
          <pc:docMk/>
          <pc:sldMk cId="3480311609" sldId="260"/>
        </pc:sldMkLst>
        <pc:spChg chg="mod">
          <ac:chgData name="Jorge" userId="c64a7d57-1da2-4763-a98c-3c1ec591bfe0" providerId="ADAL" clId="{435A8D67-C65B-47BA-AEAC-FA14C57BAA7E}" dt="2021-06-10T16:08:43.890" v="136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" userId="c64a7d57-1da2-4763-a98c-3c1ec591bfe0" providerId="ADAL" clId="{435A8D67-C65B-47BA-AEAC-FA14C57BAA7E}" dt="2021-06-10T16:08:37.123" v="112" actId="1076"/>
          <ac:picMkLst>
            <pc:docMk/>
            <pc:sldMk cId="3480311609" sldId="260"/>
            <ac:picMk id="3" creationId="{EF0991A4-2945-44BF-B85C-368A4A496149}"/>
          </ac:picMkLst>
        </pc:picChg>
        <pc:picChg chg="del">
          <ac:chgData name="Jorge" userId="c64a7d57-1da2-4763-a98c-3c1ec591bfe0" providerId="ADAL" clId="{435A8D67-C65B-47BA-AEAC-FA14C57BAA7E}" dt="2021-06-10T16:08:09.700" v="108" actId="478"/>
          <ac:picMkLst>
            <pc:docMk/>
            <pc:sldMk cId="3480311609" sldId="260"/>
            <ac:picMk id="4" creationId="{587055D3-2D37-4322-9EBC-1E143B9510E0}"/>
          </ac:picMkLst>
        </pc:picChg>
        <pc:picChg chg="mod">
          <ac:chgData name="Jorge" userId="c64a7d57-1da2-4763-a98c-3c1ec591bfe0" providerId="ADAL" clId="{435A8D67-C65B-47BA-AEAC-FA14C57BAA7E}" dt="2021-06-10T16:08:46.360" v="137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" userId="c64a7d57-1da2-4763-a98c-3c1ec591bfe0" providerId="ADAL" clId="{435A8D67-C65B-47BA-AEAC-FA14C57BAA7E}" dt="2021-06-10T16:08:57.858" v="147" actId="1076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" userId="c64a7d57-1da2-4763-a98c-3c1ec591bfe0" providerId="ADAL" clId="{435A8D67-C65B-47BA-AEAC-FA14C57BAA7E}" dt="2021-06-10T16:08:52.764" v="145" actId="1035"/>
          <ac:picMkLst>
            <pc:docMk/>
            <pc:sldMk cId="3480311609" sldId="260"/>
            <ac:picMk id="14" creationId="{4044EE0E-A0DF-40C5-9759-75620ECB7C65}"/>
          </ac:picMkLst>
        </pc:picChg>
        <pc:picChg chg="del">
          <ac:chgData name="Jorge" userId="c64a7d57-1da2-4763-a98c-3c1ec591bfe0" providerId="ADAL" clId="{435A8D67-C65B-47BA-AEAC-FA14C57BAA7E}" dt="2021-06-10T16:08:55.545" v="146" actId="478"/>
          <ac:picMkLst>
            <pc:docMk/>
            <pc:sldMk cId="3480311609" sldId="260"/>
            <ac:picMk id="15" creationId="{08FF8ADC-4867-4E30-B7CA-7ADB30E6B9BD}"/>
          </ac:picMkLst>
        </pc:picChg>
        <pc:picChg chg="mod">
          <ac:chgData name="Jorge" userId="c64a7d57-1da2-4763-a98c-3c1ec591bfe0" providerId="ADAL" clId="{435A8D67-C65B-47BA-AEAC-FA14C57BAA7E}" dt="2021-06-10T16:08:59.950" v="148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modSp mod">
        <pc:chgData name="Jorge" userId="c64a7d57-1da2-4763-a98c-3c1ec591bfe0" providerId="ADAL" clId="{435A8D67-C65B-47BA-AEAC-FA14C57BAA7E}" dt="2021-06-10T16:09:09.402" v="154" actId="20577"/>
        <pc:sldMkLst>
          <pc:docMk/>
          <pc:sldMk cId="2259834296" sldId="261"/>
        </pc:sldMkLst>
        <pc:spChg chg="mod">
          <ac:chgData name="Jorge" userId="c64a7d57-1da2-4763-a98c-3c1ec591bfe0" providerId="ADAL" clId="{435A8D67-C65B-47BA-AEAC-FA14C57BAA7E}" dt="2021-06-10T16:09:09.402" v="154" actId="20577"/>
          <ac:spMkLst>
            <pc:docMk/>
            <pc:sldMk cId="2259834296" sldId="261"/>
            <ac:spMk id="7" creationId="{1F0ADE00-DFC7-4917-850C-415BD1072055}"/>
          </ac:spMkLst>
        </pc:spChg>
      </pc:sldChg>
    </pc:docChg>
  </pc:docChgLst>
  <pc:docChgLst>
    <pc:chgData name="Jorge Garcia | FETRI" userId="c64a7d57-1da2-4763-a98c-3c1ec591bfe0" providerId="ADAL" clId="{96534414-3A3F-41B2-8C05-220AD6A6A645}"/>
    <pc:docChg chg="custSel modSld">
      <pc:chgData name="Jorge Garcia | FETRI" userId="c64a7d57-1da2-4763-a98c-3c1ec591bfe0" providerId="ADAL" clId="{96534414-3A3F-41B2-8C05-220AD6A6A645}" dt="2020-08-13T09:45:41.831" v="116" actId="1076"/>
      <pc:docMkLst>
        <pc:docMk/>
      </pc:docMkLst>
      <pc:sldChg chg="addSp delSp modSp mod">
        <pc:chgData name="Jorge Garcia | FETRI" userId="c64a7d57-1da2-4763-a98c-3c1ec591bfe0" providerId="ADAL" clId="{96534414-3A3F-41B2-8C05-220AD6A6A645}" dt="2020-08-13T09:34:38.384" v="78" actId="1076"/>
        <pc:sldMkLst>
          <pc:docMk/>
          <pc:sldMk cId="1550731078" sldId="256"/>
        </pc:sldMkLst>
        <pc:picChg chg="del">
          <ac:chgData name="Jorge Garcia | FETRI" userId="c64a7d57-1da2-4763-a98c-3c1ec591bfe0" providerId="ADAL" clId="{96534414-3A3F-41B2-8C05-220AD6A6A645}" dt="2020-08-13T08:37:44.359" v="0" actId="478"/>
          <ac:picMkLst>
            <pc:docMk/>
            <pc:sldMk cId="1550731078" sldId="256"/>
            <ac:picMk id="2" creationId="{41FC464C-AAC9-4695-B891-FFAF5EF9DEB1}"/>
          </ac:picMkLst>
        </pc:picChg>
        <pc:picChg chg="add del mod ord">
          <ac:chgData name="Jorge Garcia | FETRI" userId="c64a7d57-1da2-4763-a98c-3c1ec591bfe0" providerId="ADAL" clId="{96534414-3A3F-41B2-8C05-220AD6A6A645}" dt="2020-08-13T09:33:55.232" v="68" actId="478"/>
          <ac:picMkLst>
            <pc:docMk/>
            <pc:sldMk cId="1550731078" sldId="256"/>
            <ac:picMk id="4" creationId="{DEA22313-F09F-4F57-8895-16F40AE41E6A}"/>
          </ac:picMkLst>
        </pc:picChg>
        <pc:picChg chg="add mod ord">
          <ac:chgData name="Jorge Garcia | FETRI" userId="c64a7d57-1da2-4763-a98c-3c1ec591bfe0" providerId="ADAL" clId="{96534414-3A3F-41B2-8C05-220AD6A6A645}" dt="2020-08-13T09:34:25.288" v="72" actId="167"/>
          <ac:picMkLst>
            <pc:docMk/>
            <pc:sldMk cId="1550731078" sldId="256"/>
            <ac:picMk id="6" creationId="{18EDBDA3-7B63-4E40-BEA5-510B3433680B}"/>
          </ac:picMkLst>
        </pc:picChg>
        <pc:picChg chg="mod">
          <ac:chgData name="Jorge Garcia | FETRI" userId="c64a7d57-1da2-4763-a98c-3c1ec591bfe0" providerId="ADAL" clId="{96534414-3A3F-41B2-8C05-220AD6A6A645}" dt="2020-08-13T09:34:34.729" v="76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| FETRI" userId="c64a7d57-1da2-4763-a98c-3c1ec591bfe0" providerId="ADAL" clId="{96534414-3A3F-41B2-8C05-220AD6A6A645}" dt="2020-08-13T09:34:38.384" v="78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| FETRI" userId="c64a7d57-1da2-4763-a98c-3c1ec591bfe0" providerId="ADAL" clId="{96534414-3A3F-41B2-8C05-220AD6A6A645}" dt="2020-08-13T09:34:36.775" v="77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| FETRI" userId="c64a7d57-1da2-4763-a98c-3c1ec591bfe0" providerId="ADAL" clId="{96534414-3A3F-41B2-8C05-220AD6A6A645}" dt="2020-08-13T09:34:29.441" v="74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 Garcia | FETRI" userId="c64a7d57-1da2-4763-a98c-3c1ec591bfe0" providerId="ADAL" clId="{96534414-3A3F-41B2-8C05-220AD6A6A645}" dt="2020-08-13T09:34:27.123" v="73" actId="1076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| FETRI" userId="c64a7d57-1da2-4763-a98c-3c1ec591bfe0" providerId="ADAL" clId="{96534414-3A3F-41B2-8C05-220AD6A6A645}" dt="2020-08-13T09:34:33.141" v="75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35:36.277" v="87" actId="1076"/>
        <pc:sldMkLst>
          <pc:docMk/>
          <pc:sldMk cId="3474826590" sldId="258"/>
        </pc:sldMkLst>
        <pc:spChg chg="mod">
          <ac:chgData name="Jorge Garcia | FETRI" userId="c64a7d57-1da2-4763-a98c-3c1ec591bfe0" providerId="ADAL" clId="{96534414-3A3F-41B2-8C05-220AD6A6A645}" dt="2020-08-13T08:39:53.448" v="40" actId="6549"/>
          <ac:spMkLst>
            <pc:docMk/>
            <pc:sldMk cId="3474826590" sldId="258"/>
            <ac:spMk id="5" creationId="{31925CE3-40F4-4609-A88C-2FD6A7D0FD65}"/>
          </ac:spMkLst>
        </pc:spChg>
        <pc:spChg chg="mod">
          <ac:chgData name="Jorge Garcia | FETRI" userId="c64a7d57-1da2-4763-a98c-3c1ec591bfe0" providerId="ADAL" clId="{96534414-3A3F-41B2-8C05-220AD6A6A645}" dt="2020-08-13T09:35:36.277" v="87" actId="1076"/>
          <ac:spMkLst>
            <pc:docMk/>
            <pc:sldMk cId="3474826590" sldId="258"/>
            <ac:spMk id="7" creationId="{54AD70A5-F867-469F-BBD1-DD5F7FBB9F72}"/>
          </ac:spMkLst>
        </pc:spChg>
        <pc:spChg chg="mod">
          <ac:chgData name="Jorge Garcia | FETRI" userId="c64a7d57-1da2-4763-a98c-3c1ec591bfe0" providerId="ADAL" clId="{96534414-3A3F-41B2-8C05-220AD6A6A645}" dt="2020-08-13T09:35:23.984" v="84" actId="1076"/>
          <ac:spMkLst>
            <pc:docMk/>
            <pc:sldMk cId="3474826590" sldId="258"/>
            <ac:spMk id="8" creationId="{D1F8FA9A-0FFC-4783-853D-FB9DD91F701A}"/>
          </ac:spMkLst>
        </pc:spChg>
        <pc:spChg chg="mod">
          <ac:chgData name="Jorge Garcia | FETRI" userId="c64a7d57-1da2-4763-a98c-3c1ec591bfe0" providerId="ADAL" clId="{96534414-3A3F-41B2-8C05-220AD6A6A645}" dt="2020-08-13T09:35:30.980" v="86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 Garcia | FETRI" userId="c64a7d57-1da2-4763-a98c-3c1ec591bfe0" providerId="ADAL" clId="{96534414-3A3F-41B2-8C05-220AD6A6A645}" dt="2020-08-13T09:35:27.019" v="85" actId="1076"/>
          <ac:spMkLst>
            <pc:docMk/>
            <pc:sldMk cId="3474826590" sldId="258"/>
            <ac:spMk id="11" creationId="{6F37764D-D1D6-4C9B-9878-41C6D27F2E1C}"/>
          </ac:spMkLst>
        </pc:spChg>
        <pc:spChg chg="del">
          <ac:chgData name="Jorge Garcia | FETRI" userId="c64a7d57-1da2-4763-a98c-3c1ec591bfe0" providerId="ADAL" clId="{96534414-3A3F-41B2-8C05-220AD6A6A645}" dt="2020-08-13T08:39:56.824" v="41" actId="478"/>
          <ac:spMkLst>
            <pc:docMk/>
            <pc:sldMk cId="3474826590" sldId="258"/>
            <ac:spMk id="12" creationId="{7EAF1A7B-EB9C-4443-BA03-51FE051161D4}"/>
          </ac:spMkLst>
        </pc:spChg>
        <pc:spChg chg="mod">
          <ac:chgData name="Jorge Garcia | FETRI" userId="c64a7d57-1da2-4763-a98c-3c1ec591bfe0" providerId="ADAL" clId="{96534414-3A3F-41B2-8C05-220AD6A6A645}" dt="2020-08-13T09:35:23.984" v="84" actId="1076"/>
          <ac:spMkLst>
            <pc:docMk/>
            <pc:sldMk cId="3474826590" sldId="258"/>
            <ac:spMk id="13" creationId="{DE55FA85-2157-4A50-BAB2-E153BAD2CF65}"/>
          </ac:spMkLst>
        </pc:spChg>
        <pc:spChg chg="del">
          <ac:chgData name="Jorge Garcia | FETRI" userId="c64a7d57-1da2-4763-a98c-3c1ec591bfe0" providerId="ADAL" clId="{96534414-3A3F-41B2-8C05-220AD6A6A645}" dt="2020-08-13T08:39:59.506" v="42" actId="478"/>
          <ac:spMkLst>
            <pc:docMk/>
            <pc:sldMk cId="3474826590" sldId="258"/>
            <ac:spMk id="14" creationId="{A4C7883F-86EB-4C25-843F-85D52C131591}"/>
          </ac:spMkLst>
        </pc:spChg>
        <pc:picChg chg="add del mod ord">
          <ac:chgData name="Jorge Garcia | FETRI" userId="c64a7d57-1da2-4763-a98c-3c1ec591bfe0" providerId="ADAL" clId="{96534414-3A3F-41B2-8C05-220AD6A6A645}" dt="2020-08-13T09:35:01.848" v="79" actId="478"/>
          <ac:picMkLst>
            <pc:docMk/>
            <pc:sldMk cId="3474826590" sldId="258"/>
            <ac:picMk id="3" creationId="{E9394895-B25E-4CAB-A29B-3B4528F3C862}"/>
          </ac:picMkLst>
        </pc:picChg>
        <pc:picChg chg="del">
          <ac:chgData name="Jorge Garcia | FETRI" userId="c64a7d57-1da2-4763-a98c-3c1ec591bfe0" providerId="ADAL" clId="{96534414-3A3F-41B2-8C05-220AD6A6A645}" dt="2020-08-13T08:38:56.946" v="10" actId="478"/>
          <ac:picMkLst>
            <pc:docMk/>
            <pc:sldMk cId="3474826590" sldId="258"/>
            <ac:picMk id="4" creationId="{994ADD73-7718-41E5-B841-09EF10340040}"/>
          </ac:picMkLst>
        </pc:picChg>
        <pc:picChg chg="add mod ord">
          <ac:chgData name="Jorge Garcia | FETRI" userId="c64a7d57-1da2-4763-a98c-3c1ec591bfe0" providerId="ADAL" clId="{96534414-3A3F-41B2-8C05-220AD6A6A645}" dt="2020-08-13T09:35:18.694" v="83" actId="1076"/>
          <ac:picMkLst>
            <pc:docMk/>
            <pc:sldMk cId="3474826590" sldId="258"/>
            <ac:picMk id="15" creationId="{C29BF63A-6D5A-485A-821D-DFEB593EE2BC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36:16.777" v="96" actId="1076"/>
        <pc:sldMkLst>
          <pc:docMk/>
          <pc:sldMk cId="3057975801" sldId="259"/>
        </pc:sldMkLst>
        <pc:picChg chg="del">
          <ac:chgData name="Jorge Garcia | FETRI" userId="c64a7d57-1da2-4763-a98c-3c1ec591bfe0" providerId="ADAL" clId="{96534414-3A3F-41B2-8C05-220AD6A6A645}" dt="2020-08-13T08:40:14.211" v="43" actId="478"/>
          <ac:picMkLst>
            <pc:docMk/>
            <pc:sldMk cId="3057975801" sldId="259"/>
            <ac:picMk id="3" creationId="{27B74408-8C4E-4712-8489-5678AB6A2409}"/>
          </ac:picMkLst>
        </pc:picChg>
        <pc:picChg chg="add del mod ord">
          <ac:chgData name="Jorge Garcia | FETRI" userId="c64a7d57-1da2-4763-a98c-3c1ec591bfe0" providerId="ADAL" clId="{96534414-3A3F-41B2-8C05-220AD6A6A645}" dt="2020-08-13T09:35:38.369" v="88" actId="478"/>
          <ac:picMkLst>
            <pc:docMk/>
            <pc:sldMk cId="3057975801" sldId="259"/>
            <ac:picMk id="4" creationId="{8BCA92A4-B989-4762-8019-C9E16AA661E2}"/>
          </ac:picMkLst>
        </pc:picChg>
        <pc:picChg chg="add mod ord">
          <ac:chgData name="Jorge Garcia | FETRI" userId="c64a7d57-1da2-4763-a98c-3c1ec591bfe0" providerId="ADAL" clId="{96534414-3A3F-41B2-8C05-220AD6A6A645}" dt="2020-08-13T09:36:00.690" v="92" actId="1076"/>
          <ac:picMkLst>
            <pc:docMk/>
            <pc:sldMk cId="3057975801" sldId="259"/>
            <ac:picMk id="7" creationId="{DF19C85E-BC44-4031-AA44-171B2508A2F3}"/>
          </ac:picMkLst>
        </pc:picChg>
        <pc:picChg chg="mod">
          <ac:chgData name="Jorge Garcia | FETRI" userId="c64a7d57-1da2-4763-a98c-3c1ec591bfe0" providerId="ADAL" clId="{96534414-3A3F-41B2-8C05-220AD6A6A645}" dt="2020-08-13T09:36:09.127" v="94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| FETRI" userId="c64a7d57-1da2-4763-a98c-3c1ec591bfe0" providerId="ADAL" clId="{96534414-3A3F-41B2-8C05-220AD6A6A645}" dt="2020-08-13T09:36:05.077" v="93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| FETRI" userId="c64a7d57-1da2-4763-a98c-3c1ec591bfe0" providerId="ADAL" clId="{96534414-3A3F-41B2-8C05-220AD6A6A645}" dt="2020-08-13T09:36:16.777" v="96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| FETRI" userId="c64a7d57-1da2-4763-a98c-3c1ec591bfe0" providerId="ADAL" clId="{96534414-3A3F-41B2-8C05-220AD6A6A645}" dt="2020-08-13T09:36:13.504" v="95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37:01.110" v="102" actId="21"/>
        <pc:sldMkLst>
          <pc:docMk/>
          <pc:sldMk cId="3480311609" sldId="260"/>
        </pc:sldMkLst>
        <pc:spChg chg="mod">
          <ac:chgData name="Jorge Garcia | FETRI" userId="c64a7d57-1da2-4763-a98c-3c1ec591bfe0" providerId="ADAL" clId="{96534414-3A3F-41B2-8C05-220AD6A6A645}" dt="2020-08-13T09:06:22.112" v="66" actId="20577"/>
          <ac:spMkLst>
            <pc:docMk/>
            <pc:sldMk cId="3480311609" sldId="260"/>
            <ac:spMk id="8" creationId="{D406FD16-99D5-4BF8-A8D4-FAE3CF8B2A2B}"/>
          </ac:spMkLst>
        </pc:spChg>
        <pc:picChg chg="del">
          <ac:chgData name="Jorge Garcia | FETRI" userId="c64a7d57-1da2-4763-a98c-3c1ec591bfe0" providerId="ADAL" clId="{96534414-3A3F-41B2-8C05-220AD6A6A645}" dt="2020-08-13T09:04:53.814" v="51" actId="478"/>
          <ac:picMkLst>
            <pc:docMk/>
            <pc:sldMk cId="3480311609" sldId="260"/>
            <ac:picMk id="2" creationId="{B4676FC4-B17C-4269-AD52-6196E812E546}"/>
          </ac:picMkLst>
        </pc:picChg>
        <pc:picChg chg="add mod ord">
          <ac:chgData name="Jorge Garcia | FETRI" userId="c64a7d57-1da2-4763-a98c-3c1ec591bfe0" providerId="ADAL" clId="{96534414-3A3F-41B2-8C05-220AD6A6A645}" dt="2020-08-13T09:05:48.198" v="55" actId="167"/>
          <ac:picMkLst>
            <pc:docMk/>
            <pc:sldMk cId="3480311609" sldId="260"/>
            <ac:picMk id="4" creationId="{4116F1F9-7997-4F9B-BCB3-A4CDBF1E2357}"/>
          </ac:picMkLst>
        </pc:picChg>
        <pc:picChg chg="add del">
          <ac:chgData name="Jorge Garcia | FETRI" userId="c64a7d57-1da2-4763-a98c-3c1ec591bfe0" providerId="ADAL" clId="{96534414-3A3F-41B2-8C05-220AD6A6A645}" dt="2020-08-13T09:37:01.110" v="102" actId="21"/>
          <ac:picMkLst>
            <pc:docMk/>
            <pc:sldMk cId="3480311609" sldId="260"/>
            <ac:picMk id="5" creationId="{22F31A89-7FEC-4DFB-AAFF-BEEB9B207093}"/>
          </ac:picMkLst>
        </pc:picChg>
        <pc:picChg chg="mod">
          <ac:chgData name="Jorge Garcia | FETRI" userId="c64a7d57-1da2-4763-a98c-3c1ec591bfe0" providerId="ADAL" clId="{96534414-3A3F-41B2-8C05-220AD6A6A645}" dt="2020-08-13T09:05:57.987" v="58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 Garcia | FETRI" userId="c64a7d57-1da2-4763-a98c-3c1ec591bfe0" providerId="ADAL" clId="{96534414-3A3F-41B2-8C05-220AD6A6A645}" dt="2020-08-13T09:06:10.532" v="62" actId="688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 Garcia | FETRI" userId="c64a7d57-1da2-4763-a98c-3c1ec591bfe0" providerId="ADAL" clId="{96534414-3A3F-41B2-8C05-220AD6A6A645}" dt="2020-08-13T09:05:54.901" v="57" actId="688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 Garcia | FETRI" userId="c64a7d57-1da2-4763-a98c-3c1ec591bfe0" providerId="ADAL" clId="{96534414-3A3F-41B2-8C05-220AD6A6A645}" dt="2020-08-13T09:06:15.842" v="64" actId="1076"/>
          <ac:picMkLst>
            <pc:docMk/>
            <pc:sldMk cId="3480311609" sldId="260"/>
            <ac:picMk id="16" creationId="{305024D6-F4F7-4E1B-A3F0-2BD71FDE1224}"/>
          </ac:picMkLst>
        </pc:picChg>
        <pc:picChg chg="del">
          <ac:chgData name="Jorge Garcia | FETRI" userId="c64a7d57-1da2-4763-a98c-3c1ec591bfe0" providerId="ADAL" clId="{96534414-3A3F-41B2-8C05-220AD6A6A645}" dt="2020-08-13T09:06:12.572" v="63" actId="478"/>
          <ac:picMkLst>
            <pc:docMk/>
            <pc:sldMk cId="3480311609" sldId="260"/>
            <ac:picMk id="17" creationId="{6BD9A243-7C32-4BF4-AB45-80E82819F8AB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45:41.831" v="116" actId="1076"/>
        <pc:sldMkLst>
          <pc:docMk/>
          <pc:sldMk cId="2259834296" sldId="261"/>
        </pc:sldMkLst>
        <pc:picChg chg="add mod ord">
          <ac:chgData name="Jorge Garcia | FETRI" userId="c64a7d57-1da2-4763-a98c-3c1ec591bfe0" providerId="ADAL" clId="{96534414-3A3F-41B2-8C05-220AD6A6A645}" dt="2020-08-13T09:36:50.073" v="100" actId="167"/>
          <ac:picMkLst>
            <pc:docMk/>
            <pc:sldMk cId="2259834296" sldId="261"/>
            <ac:picMk id="3" creationId="{28B05BB9-F4AF-4837-AA4A-EB8F046D1F8D}"/>
          </ac:picMkLst>
        </pc:picChg>
        <pc:picChg chg="add mod">
          <ac:chgData name="Jorge Garcia | FETRI" userId="c64a7d57-1da2-4763-a98c-3c1ec591bfe0" providerId="ADAL" clId="{96534414-3A3F-41B2-8C05-220AD6A6A645}" dt="2020-08-13T09:37:04.995" v="104" actId="1076"/>
          <ac:picMkLst>
            <pc:docMk/>
            <pc:sldMk cId="2259834296" sldId="261"/>
            <ac:picMk id="4" creationId="{7B7D3E54-E95F-4F4C-BAEF-8D9EC271E952}"/>
          </ac:picMkLst>
        </pc:picChg>
        <pc:picChg chg="add mod">
          <ac:chgData name="Jorge Garcia | FETRI" userId="c64a7d57-1da2-4763-a98c-3c1ec591bfe0" providerId="ADAL" clId="{96534414-3A3F-41B2-8C05-220AD6A6A645}" dt="2020-08-13T09:37:23.298" v="110" actId="1076"/>
          <ac:picMkLst>
            <pc:docMk/>
            <pc:sldMk cId="2259834296" sldId="261"/>
            <ac:picMk id="5" creationId="{8B56633B-673F-45CD-A531-F1589A161A86}"/>
          </ac:picMkLst>
        </pc:picChg>
        <pc:picChg chg="add mod">
          <ac:chgData name="Jorge Garcia | FETRI" userId="c64a7d57-1da2-4763-a98c-3c1ec591bfe0" providerId="ADAL" clId="{96534414-3A3F-41B2-8C05-220AD6A6A645}" dt="2020-08-13T09:37:21.510" v="109" actId="1076"/>
          <ac:picMkLst>
            <pc:docMk/>
            <pc:sldMk cId="2259834296" sldId="261"/>
            <ac:picMk id="6" creationId="{A9B21EF6-986C-4311-B523-DDC9D47BE9D3}"/>
          </ac:picMkLst>
        </pc:picChg>
        <pc:picChg chg="del">
          <ac:chgData name="Jorge Garcia | FETRI" userId="c64a7d57-1da2-4763-a98c-3c1ec591bfe0" providerId="ADAL" clId="{96534414-3A3F-41B2-8C05-220AD6A6A645}" dt="2020-08-13T09:06:26.731" v="67" actId="478"/>
          <ac:picMkLst>
            <pc:docMk/>
            <pc:sldMk cId="2259834296" sldId="261"/>
            <ac:picMk id="9" creationId="{C3EEE4F7-0634-4518-AED5-B6C8E0EE217D}"/>
          </ac:picMkLst>
        </pc:picChg>
        <pc:picChg chg="del mod">
          <ac:chgData name="Jorge Garcia | FETRI" userId="c64a7d57-1da2-4763-a98c-3c1ec591bfe0" providerId="ADAL" clId="{96534414-3A3F-41B2-8C05-220AD6A6A645}" dt="2020-08-13T09:37:09.603" v="106" actId="478"/>
          <ac:picMkLst>
            <pc:docMk/>
            <pc:sldMk cId="2259834296" sldId="261"/>
            <ac:picMk id="13" creationId="{33B20110-D3D6-4248-ABEA-2FA7E2279EE7}"/>
          </ac:picMkLst>
        </pc:picChg>
        <pc:picChg chg="del">
          <ac:chgData name="Jorge Garcia | FETRI" userId="c64a7d57-1da2-4763-a98c-3c1ec591bfe0" providerId="ADAL" clId="{96534414-3A3F-41B2-8C05-220AD6A6A645}" dt="2020-08-13T09:37:10.675" v="107" actId="478"/>
          <ac:picMkLst>
            <pc:docMk/>
            <pc:sldMk cId="2259834296" sldId="261"/>
            <ac:picMk id="14" creationId="{1086BBEC-5520-48BA-8600-06144C7CB98B}"/>
          </ac:picMkLst>
        </pc:picChg>
        <pc:picChg chg="add mod">
          <ac:chgData name="Jorge Garcia | FETRI" userId="c64a7d57-1da2-4763-a98c-3c1ec591bfe0" providerId="ADAL" clId="{96534414-3A3F-41B2-8C05-220AD6A6A645}" dt="2020-08-13T09:45:41.831" v="116" actId="1076"/>
          <ac:picMkLst>
            <pc:docMk/>
            <pc:sldMk cId="2259834296" sldId="261"/>
            <ac:picMk id="16" creationId="{D1695EEE-93F1-48D3-BDA7-C511CAD76311}"/>
          </ac:picMkLst>
        </pc:picChg>
      </pc:sldChg>
    </pc:docChg>
  </pc:docChgLst>
  <pc:docChgLst>
    <pc:chgData name="Jorge Garcia Martinez" userId="c64a7d57-1da2-4763-a98c-3c1ec591bfe0" providerId="ADAL" clId="{B9E0ADF1-1B0A-46AF-8546-500FF6FC3385}"/>
    <pc:docChg chg="custSel modSld">
      <pc:chgData name="Jorge Garcia Martinez" userId="c64a7d57-1da2-4763-a98c-3c1ec591bfe0" providerId="ADAL" clId="{B9E0ADF1-1B0A-46AF-8546-500FF6FC3385}" dt="2019-12-21T09:44:25.160" v="96" actId="20577"/>
      <pc:docMkLst>
        <pc:docMk/>
      </pc:docMkLst>
      <pc:sldChg chg="addSp delSp modSp">
        <pc:chgData name="Jorge Garcia Martinez" userId="c64a7d57-1da2-4763-a98c-3c1ec591bfe0" providerId="ADAL" clId="{B9E0ADF1-1B0A-46AF-8546-500FF6FC3385}" dt="2019-12-21T09:43:22.786" v="65" actId="1076"/>
        <pc:sldMkLst>
          <pc:docMk/>
          <pc:sldMk cId="1550731078" sldId="256"/>
        </pc:sldMkLst>
        <pc:picChg chg="add mod ord">
          <ac:chgData name="Jorge Garcia Martinez" userId="c64a7d57-1da2-4763-a98c-3c1ec591bfe0" providerId="ADAL" clId="{B9E0ADF1-1B0A-46AF-8546-500FF6FC3385}" dt="2019-12-21T09:43:09.557" v="61" actId="1076"/>
          <ac:picMkLst>
            <pc:docMk/>
            <pc:sldMk cId="1550731078" sldId="256"/>
            <ac:picMk id="2" creationId="{41FC464C-AAC9-4695-B891-FFAF5EF9DEB1}"/>
          </ac:picMkLst>
        </pc:picChg>
        <pc:picChg chg="mod">
          <ac:chgData name="Jorge Garcia Martinez" userId="c64a7d57-1da2-4763-a98c-3c1ec591bfe0" providerId="ADAL" clId="{B9E0ADF1-1B0A-46AF-8546-500FF6FC3385}" dt="2019-12-21T09:43:22.786" v="65" actId="1076"/>
          <ac:picMkLst>
            <pc:docMk/>
            <pc:sldMk cId="1550731078" sldId="256"/>
            <ac:picMk id="7" creationId="{9B86011F-2FD6-4302-A32E-EAABDE54E285}"/>
          </ac:picMkLst>
        </pc:picChg>
        <pc:picChg chg="mod">
          <ac:chgData name="Jorge Garcia Martinez" userId="c64a7d57-1da2-4763-a98c-3c1ec591bfe0" providerId="ADAL" clId="{B9E0ADF1-1B0A-46AF-8546-500FF6FC3385}" dt="2019-12-21T09:43:17.351" v="64" actId="1076"/>
          <ac:picMkLst>
            <pc:docMk/>
            <pc:sldMk cId="1550731078" sldId="256"/>
            <ac:picMk id="8" creationId="{4537CB1D-F6AC-4318-9271-E81C9DBBFE05}"/>
          </ac:picMkLst>
        </pc:picChg>
        <pc:picChg chg="mod">
          <ac:chgData name="Jorge Garcia Martinez" userId="c64a7d57-1da2-4763-a98c-3c1ec591bfe0" providerId="ADAL" clId="{B9E0ADF1-1B0A-46AF-8546-500FF6FC3385}" dt="2019-12-21T09:43:13.026" v="62" actId="1076"/>
          <ac:picMkLst>
            <pc:docMk/>
            <pc:sldMk cId="1550731078" sldId="256"/>
            <ac:picMk id="10" creationId="{4540F43A-3192-4C22-9EEF-AEADED94AB07}"/>
          </ac:picMkLst>
        </pc:picChg>
        <pc:picChg chg="mod">
          <ac:chgData name="Jorge Garcia Martinez" userId="c64a7d57-1da2-4763-a98c-3c1ec591bfe0" providerId="ADAL" clId="{B9E0ADF1-1B0A-46AF-8546-500FF6FC3385}" dt="2019-12-21T09:43:15.006" v="63" actId="1076"/>
          <ac:picMkLst>
            <pc:docMk/>
            <pc:sldMk cId="1550731078" sldId="256"/>
            <ac:picMk id="11" creationId="{40237292-6551-4AA5-BD0C-C9148FBC273A}"/>
          </ac:picMkLst>
        </pc:picChg>
        <pc:picChg chg="del">
          <ac:chgData name="Jorge Garcia Martinez" userId="c64a7d57-1da2-4763-a98c-3c1ec591bfe0" providerId="ADAL" clId="{B9E0ADF1-1B0A-46AF-8546-500FF6FC3385}" dt="2019-12-21T09:42:56.620" v="56" actId="478"/>
          <ac:picMkLst>
            <pc:docMk/>
            <pc:sldMk cId="1550731078" sldId="256"/>
            <ac:picMk id="12" creationId="{87AEE6CA-80B0-4FAC-ABFC-BB121C6BC151}"/>
          </ac:picMkLst>
        </pc:picChg>
      </pc:sldChg>
      <pc:sldChg chg="modSp">
        <pc:chgData name="Jorge Garcia Martinez" userId="c64a7d57-1da2-4763-a98c-3c1ec591bfe0" providerId="ADAL" clId="{B9E0ADF1-1B0A-46AF-8546-500FF6FC3385}" dt="2019-12-19T08:01:19.190" v="55" actId="27636"/>
        <pc:sldMkLst>
          <pc:docMk/>
          <pc:sldMk cId="1416218188" sldId="257"/>
        </pc:sldMkLst>
        <pc:spChg chg="mod">
          <ac:chgData name="Jorge Garcia Martinez" userId="c64a7d57-1da2-4763-a98c-3c1ec591bfe0" providerId="ADAL" clId="{B9E0ADF1-1B0A-46AF-8546-500FF6FC3385}" dt="2019-12-19T08:01:19.190" v="55" actId="27636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">
        <pc:chgData name="Jorge Garcia Martinez" userId="c64a7d57-1da2-4763-a98c-3c1ec591bfe0" providerId="ADAL" clId="{B9E0ADF1-1B0A-46AF-8546-500FF6FC3385}" dt="2019-12-21T09:44:25.160" v="96" actId="20577"/>
        <pc:sldMkLst>
          <pc:docMk/>
          <pc:sldMk cId="3480311609" sldId="260"/>
        </pc:sldMkLst>
        <pc:spChg chg="mod">
          <ac:chgData name="Jorge Garcia Martinez" userId="c64a7d57-1da2-4763-a98c-3c1ec591bfe0" providerId="ADAL" clId="{B9E0ADF1-1B0A-46AF-8546-500FF6FC3385}" dt="2019-12-21T09:44:25.160" v="96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 Garcia Martinez" userId="c64a7d57-1da2-4763-a98c-3c1ec591bfe0" providerId="ADAL" clId="{B9E0ADF1-1B0A-46AF-8546-500FF6FC3385}" dt="2019-12-21T09:43:56.908" v="71" actId="167"/>
          <ac:picMkLst>
            <pc:docMk/>
            <pc:sldMk cId="3480311609" sldId="260"/>
            <ac:picMk id="2" creationId="{B4676FC4-B17C-4269-AD52-6196E812E546}"/>
          </ac:picMkLst>
        </pc:picChg>
        <pc:picChg chg="mod">
          <ac:chgData name="Jorge Garcia Martinez" userId="c64a7d57-1da2-4763-a98c-3c1ec591bfe0" providerId="ADAL" clId="{B9E0ADF1-1B0A-46AF-8546-500FF6FC3385}" dt="2019-12-21T09:44:02.956" v="74" actId="1076"/>
          <ac:picMkLst>
            <pc:docMk/>
            <pc:sldMk cId="3480311609" sldId="260"/>
            <ac:picMk id="4" creationId="{F0846556-D19D-43C4-AEF7-6FE48A8090E2}"/>
          </ac:picMkLst>
        </pc:picChg>
        <pc:picChg chg="mod">
          <ac:chgData name="Jorge Garcia Martinez" userId="c64a7d57-1da2-4763-a98c-3c1ec591bfe0" providerId="ADAL" clId="{B9E0ADF1-1B0A-46AF-8546-500FF6FC3385}" dt="2019-12-21T09:43:59.035" v="72" actId="1076"/>
          <ac:picMkLst>
            <pc:docMk/>
            <pc:sldMk cId="3480311609" sldId="260"/>
            <ac:picMk id="5" creationId="{01D1BA21-63C4-4772-9B1D-0B55627FCC72}"/>
          </ac:picMkLst>
        </pc:picChg>
        <pc:picChg chg="mod">
          <ac:chgData name="Jorge Garcia Martinez" userId="c64a7d57-1da2-4763-a98c-3c1ec591bfe0" providerId="ADAL" clId="{B9E0ADF1-1B0A-46AF-8546-500FF6FC3385}" dt="2019-12-21T09:44:00.801" v="73" actId="1076"/>
          <ac:picMkLst>
            <pc:docMk/>
            <pc:sldMk cId="3480311609" sldId="260"/>
            <ac:picMk id="6" creationId="{65D90FD0-8C5D-4F48-8277-7D827CCC657A}"/>
          </ac:picMkLst>
        </pc:picChg>
        <pc:picChg chg="del">
          <ac:chgData name="Jorge Garcia Martinez" userId="c64a7d57-1da2-4763-a98c-3c1ec591bfe0" providerId="ADAL" clId="{B9E0ADF1-1B0A-46AF-8546-500FF6FC3385}" dt="2019-12-21T09:43:30.661" v="66" actId="478"/>
          <ac:picMkLst>
            <pc:docMk/>
            <pc:sldMk cId="3480311609" sldId="260"/>
            <ac:picMk id="10" creationId="{512EEF98-FF53-4870-AA91-96687578FF60}"/>
          </ac:picMkLst>
        </pc:picChg>
        <pc:picChg chg="add mod">
          <ac:chgData name="Jorge Garcia Martinez" userId="c64a7d57-1da2-4763-a98c-3c1ec591bfe0" providerId="ADAL" clId="{B9E0ADF1-1B0A-46AF-8546-500FF6FC3385}" dt="2019-12-21T09:44:14.676" v="78" actId="688"/>
          <ac:picMkLst>
            <pc:docMk/>
            <pc:sldMk cId="3480311609" sldId="260"/>
            <ac:picMk id="11" creationId="{7A89A9EE-AD41-44D6-8555-06D56E0BACB5}"/>
          </ac:picMkLst>
        </pc:picChg>
      </pc:sldChg>
    </pc:docChg>
  </pc:docChgLst>
  <pc:docChgLst>
    <pc:chgData name="Jorge Garcia Martinez" userId="c64a7d57-1da2-4763-a98c-3c1ec591bfe0" providerId="ADAL" clId="{549005CC-7D66-4BC1-B96A-804662F8166C}"/>
    <pc:docChg chg="custSel addSld modSld">
      <pc:chgData name="Jorge Garcia Martinez" userId="c64a7d57-1da2-4763-a98c-3c1ec591bfe0" providerId="ADAL" clId="{549005CC-7D66-4BC1-B96A-804662F8166C}" dt="2022-05-19T14:47:22.746" v="291" actId="1076"/>
      <pc:docMkLst>
        <pc:docMk/>
      </pc:docMkLst>
      <pc:sldChg chg="addSp delSp modSp mod">
        <pc:chgData name="Jorge Garcia Martinez" userId="c64a7d57-1da2-4763-a98c-3c1ec591bfe0" providerId="ADAL" clId="{549005CC-7D66-4BC1-B96A-804662F8166C}" dt="2022-05-18T16:19:39.463" v="105" actId="1076"/>
        <pc:sldMkLst>
          <pc:docMk/>
          <pc:sldMk cId="1550731078" sldId="256"/>
        </pc:sldMkLst>
        <pc:picChg chg="del">
          <ac:chgData name="Jorge Garcia Martinez" userId="c64a7d57-1da2-4763-a98c-3c1ec591bfe0" providerId="ADAL" clId="{549005CC-7D66-4BC1-B96A-804662F8166C}" dt="2022-05-18T16:19:14.413" v="94" actId="478"/>
          <ac:picMkLst>
            <pc:docMk/>
            <pc:sldMk cId="1550731078" sldId="256"/>
            <ac:picMk id="3" creationId="{3CB5CA30-64D3-4B29-A819-7E0803F2DF82}"/>
          </ac:picMkLst>
        </pc:picChg>
        <pc:picChg chg="add mod ord">
          <ac:chgData name="Jorge Garcia Martinez" userId="c64a7d57-1da2-4763-a98c-3c1ec591bfe0" providerId="ADAL" clId="{549005CC-7D66-4BC1-B96A-804662F8166C}" dt="2022-05-18T16:19:24.585" v="100" actId="1076"/>
          <ac:picMkLst>
            <pc:docMk/>
            <pc:sldMk cId="1550731078" sldId="256"/>
            <ac:picMk id="4" creationId="{9C947C08-2AE7-7AB6-218B-CC024D0F3323}"/>
          </ac:picMkLst>
        </pc:picChg>
        <pc:picChg chg="mod">
          <ac:chgData name="Jorge Garcia Martinez" userId="c64a7d57-1da2-4763-a98c-3c1ec591bfe0" providerId="ADAL" clId="{549005CC-7D66-4BC1-B96A-804662F8166C}" dt="2022-05-18T16:19:32.809" v="102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Martinez" userId="c64a7d57-1da2-4763-a98c-3c1ec591bfe0" providerId="ADAL" clId="{549005CC-7D66-4BC1-B96A-804662F8166C}" dt="2022-05-18T16:19:37.680" v="104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Martinez" userId="c64a7d57-1da2-4763-a98c-3c1ec591bfe0" providerId="ADAL" clId="{549005CC-7D66-4BC1-B96A-804662F8166C}" dt="2022-05-18T16:19:27.163" v="101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Martinez" userId="c64a7d57-1da2-4763-a98c-3c1ec591bfe0" providerId="ADAL" clId="{549005CC-7D66-4BC1-B96A-804662F8166C}" dt="2022-05-18T16:19:39.463" v="105" actId="1076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Martinez" userId="c64a7d57-1da2-4763-a98c-3c1ec591bfe0" providerId="ADAL" clId="{549005CC-7D66-4BC1-B96A-804662F8166C}" dt="2022-05-18T16:19:34.659" v="103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3:01.836" v="236" actId="20577"/>
        <pc:sldMkLst>
          <pc:docMk/>
          <pc:sldMk cId="3474826590" sldId="258"/>
        </pc:sldMkLst>
        <pc:spChg chg="mod">
          <ac:chgData name="Jorge Garcia Martinez" userId="c64a7d57-1da2-4763-a98c-3c1ec591bfe0" providerId="ADAL" clId="{549005CC-7D66-4BC1-B96A-804662F8166C}" dt="2022-05-18T16:22:52.329" v="232" actId="20577"/>
          <ac:spMkLst>
            <pc:docMk/>
            <pc:sldMk cId="3474826590" sldId="258"/>
            <ac:spMk id="5" creationId="{31925CE3-40F4-4609-A88C-2FD6A7D0FD65}"/>
          </ac:spMkLst>
        </pc:spChg>
        <pc:spChg chg="mod">
          <ac:chgData name="Jorge Garcia Martinez" userId="c64a7d57-1da2-4763-a98c-3c1ec591bfe0" providerId="ADAL" clId="{549005CC-7D66-4BC1-B96A-804662F8166C}" dt="2022-05-18T16:22:10.626" v="115" actId="1076"/>
          <ac:spMkLst>
            <pc:docMk/>
            <pc:sldMk cId="3474826590" sldId="258"/>
            <ac:spMk id="7" creationId="{54AD70A5-F867-469F-BBD1-DD5F7FBB9F72}"/>
          </ac:spMkLst>
        </pc:spChg>
        <pc:spChg chg="del">
          <ac:chgData name="Jorge Garcia Martinez" userId="c64a7d57-1da2-4763-a98c-3c1ec591bfe0" providerId="ADAL" clId="{549005CC-7D66-4BC1-B96A-804662F8166C}" dt="2022-05-18T13:41:22.776" v="0" actId="478"/>
          <ac:spMkLst>
            <pc:docMk/>
            <pc:sldMk cId="3474826590" sldId="258"/>
            <ac:spMk id="8" creationId="{D1F8FA9A-0FFC-4783-853D-FB9DD91F701A}"/>
          </ac:spMkLst>
        </pc:spChg>
        <pc:spChg chg="mod">
          <ac:chgData name="Jorge Garcia Martinez" userId="c64a7d57-1da2-4763-a98c-3c1ec591bfe0" providerId="ADAL" clId="{549005CC-7D66-4BC1-B96A-804662F8166C}" dt="2022-05-18T16:22:48.569" v="212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 Garcia Martinez" userId="c64a7d57-1da2-4763-a98c-3c1ec591bfe0" providerId="ADAL" clId="{549005CC-7D66-4BC1-B96A-804662F8166C}" dt="2022-05-18T16:22:56.293" v="233" actId="1076"/>
          <ac:spMkLst>
            <pc:docMk/>
            <pc:sldMk cId="3474826590" sldId="258"/>
            <ac:spMk id="11" creationId="{6F37764D-D1D6-4C9B-9878-41C6D27F2E1C}"/>
          </ac:spMkLst>
        </pc:spChg>
        <pc:spChg chg="mod">
          <ac:chgData name="Jorge Garcia Martinez" userId="c64a7d57-1da2-4763-a98c-3c1ec591bfe0" providerId="ADAL" clId="{549005CC-7D66-4BC1-B96A-804662F8166C}" dt="2022-05-18T16:22:13.590" v="116" actId="1076"/>
          <ac:spMkLst>
            <pc:docMk/>
            <pc:sldMk cId="3474826590" sldId="258"/>
            <ac:spMk id="13" creationId="{DE55FA85-2157-4A50-BAB2-E153BAD2CF65}"/>
          </ac:spMkLst>
        </pc:spChg>
        <pc:spChg chg="add mod">
          <ac:chgData name="Jorge Garcia Martinez" userId="c64a7d57-1da2-4763-a98c-3c1ec591bfe0" providerId="ADAL" clId="{549005CC-7D66-4BC1-B96A-804662F8166C}" dt="2022-05-18T16:23:01.836" v="236" actId="20577"/>
          <ac:spMkLst>
            <pc:docMk/>
            <pc:sldMk cId="3474826590" sldId="258"/>
            <ac:spMk id="14" creationId="{AA09BDA7-BF25-1A28-24A2-B0962A31F705}"/>
          </ac:spMkLst>
        </pc:spChg>
        <pc:picChg chg="add del mod">
          <ac:chgData name="Jorge Garcia Martinez" userId="c64a7d57-1da2-4763-a98c-3c1ec591bfe0" providerId="ADAL" clId="{549005CC-7D66-4BC1-B96A-804662F8166C}" dt="2022-05-18T16:21:49.240" v="110" actId="478"/>
          <ac:picMkLst>
            <pc:docMk/>
            <pc:sldMk cId="3474826590" sldId="258"/>
            <ac:picMk id="3" creationId="{AF9C79A8-7523-1D4F-5BF0-5729D58EBB24}"/>
          </ac:picMkLst>
        </pc:picChg>
        <pc:picChg chg="add mod ord">
          <ac:chgData name="Jorge Garcia Martinez" userId="c64a7d57-1da2-4763-a98c-3c1ec591bfe0" providerId="ADAL" clId="{549005CC-7D66-4BC1-B96A-804662F8166C}" dt="2022-05-18T16:22:05.028" v="114" actId="167"/>
          <ac:picMkLst>
            <pc:docMk/>
            <pc:sldMk cId="3474826590" sldId="258"/>
            <ac:picMk id="6" creationId="{1E1F6073-C144-6144-67A8-5D80CBDBEF4A}"/>
          </ac:picMkLst>
        </pc:picChg>
        <pc:picChg chg="del">
          <ac:chgData name="Jorge Garcia Martinez" userId="c64a7d57-1da2-4763-a98c-3c1ec591bfe0" providerId="ADAL" clId="{549005CC-7D66-4BC1-B96A-804662F8166C}" dt="2022-05-18T16:21:34.208" v="106" actId="478"/>
          <ac:picMkLst>
            <pc:docMk/>
            <pc:sldMk cId="3474826590" sldId="258"/>
            <ac:picMk id="12" creationId="{C4AFDF59-81AE-4583-9F40-4344DE7F4EBA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3:55.218" v="250" actId="1076"/>
        <pc:sldMkLst>
          <pc:docMk/>
          <pc:sldMk cId="3057975801" sldId="259"/>
        </pc:sldMkLst>
        <pc:spChg chg="mod">
          <ac:chgData name="Jorge Garcia Martinez" userId="c64a7d57-1da2-4763-a98c-3c1ec591bfe0" providerId="ADAL" clId="{549005CC-7D66-4BC1-B96A-804662F8166C}" dt="2022-05-18T16:23:55.218" v="250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549005CC-7D66-4BC1-B96A-804662F8166C}" dt="2022-05-18T16:23:51.817" v="249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 Garcia Martinez" userId="c64a7d57-1da2-4763-a98c-3c1ec591bfe0" providerId="ADAL" clId="{549005CC-7D66-4BC1-B96A-804662F8166C}" dt="2022-05-18T16:23:45.284" v="246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549005CC-7D66-4BC1-B96A-804662F8166C}" dt="2022-05-18T16:23:47.699" v="247" actId="1076"/>
          <ac:spMkLst>
            <pc:docMk/>
            <pc:sldMk cId="3057975801" sldId="259"/>
            <ac:spMk id="14" creationId="{769EE431-37BF-43AB-B9D7-47071C5B351F}"/>
          </ac:spMkLst>
        </pc:spChg>
        <pc:picChg chg="add mod ord">
          <ac:chgData name="Jorge Garcia Martinez" userId="c64a7d57-1da2-4763-a98c-3c1ec591bfe0" providerId="ADAL" clId="{549005CC-7D66-4BC1-B96A-804662F8166C}" dt="2022-05-18T16:23:34.136" v="241" actId="167"/>
          <ac:picMkLst>
            <pc:docMk/>
            <pc:sldMk cId="3057975801" sldId="259"/>
            <ac:picMk id="3" creationId="{E53714D4-CCE0-52DA-422F-4B50E5ED3CED}"/>
          </ac:picMkLst>
        </pc:picChg>
        <pc:picChg chg="del">
          <ac:chgData name="Jorge Garcia Martinez" userId="c64a7d57-1da2-4763-a98c-3c1ec591bfe0" providerId="ADAL" clId="{549005CC-7D66-4BC1-B96A-804662F8166C}" dt="2022-05-18T16:23:25.328" v="237" actId="478"/>
          <ac:picMkLst>
            <pc:docMk/>
            <pc:sldMk cId="3057975801" sldId="259"/>
            <ac:picMk id="4" creationId="{E449D35F-9039-4B5A-A9DB-FF1842E1DB44}"/>
          </ac:picMkLst>
        </pc:picChg>
        <pc:picChg chg="mod">
          <ac:chgData name="Jorge Garcia Martinez" userId="c64a7d57-1da2-4763-a98c-3c1ec591bfe0" providerId="ADAL" clId="{549005CC-7D66-4BC1-B96A-804662F8166C}" dt="2022-05-18T16:23:36.621" v="242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549005CC-7D66-4BC1-B96A-804662F8166C}" dt="2022-05-18T16:23:42.989" v="245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Martinez" userId="c64a7d57-1da2-4763-a98c-3c1ec591bfe0" providerId="ADAL" clId="{549005CC-7D66-4BC1-B96A-804662F8166C}" dt="2022-05-18T16:23:49.518" v="248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549005CC-7D66-4BC1-B96A-804662F8166C}" dt="2022-05-18T16:23:41.067" v="244" actId="688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6:34.455" v="273" actId="1076"/>
        <pc:sldMkLst>
          <pc:docMk/>
          <pc:sldMk cId="3480311609" sldId="260"/>
        </pc:sldMkLst>
        <pc:spChg chg="mod">
          <ac:chgData name="Jorge Garcia Martinez" userId="c64a7d57-1da2-4763-a98c-3c1ec591bfe0" providerId="ADAL" clId="{549005CC-7D66-4BC1-B96A-804662F8166C}" dt="2022-05-18T16:24:53.348" v="262" actId="20577"/>
          <ac:spMkLst>
            <pc:docMk/>
            <pc:sldMk cId="3480311609" sldId="260"/>
            <ac:spMk id="8" creationId="{D406FD16-99D5-4BF8-A8D4-FAE3CF8B2A2B}"/>
          </ac:spMkLst>
        </pc:spChg>
        <pc:picChg chg="del">
          <ac:chgData name="Jorge Garcia Martinez" userId="c64a7d57-1da2-4763-a98c-3c1ec591bfe0" providerId="ADAL" clId="{549005CC-7D66-4BC1-B96A-804662F8166C}" dt="2022-05-18T16:24:41.504" v="251" actId="478"/>
          <ac:picMkLst>
            <pc:docMk/>
            <pc:sldMk cId="3480311609" sldId="260"/>
            <ac:picMk id="3" creationId="{EF0991A4-2945-44BF-B85C-368A4A496149}"/>
          </ac:picMkLst>
        </pc:picChg>
        <pc:picChg chg="add mod ord">
          <ac:chgData name="Jorge Garcia Martinez" userId="c64a7d57-1da2-4763-a98c-3c1ec591bfe0" providerId="ADAL" clId="{549005CC-7D66-4BC1-B96A-804662F8166C}" dt="2022-05-18T16:25:54.562" v="263" actId="167"/>
          <ac:picMkLst>
            <pc:docMk/>
            <pc:sldMk cId="3480311609" sldId="260"/>
            <ac:picMk id="4" creationId="{6726AECD-DD08-2002-CA1B-DE60BCCB0AD5}"/>
          </ac:picMkLst>
        </pc:picChg>
        <pc:picChg chg="add mod">
          <ac:chgData name="Jorge Garcia Martinez" userId="c64a7d57-1da2-4763-a98c-3c1ec591bfe0" providerId="ADAL" clId="{549005CC-7D66-4BC1-B96A-804662F8166C}" dt="2022-05-18T16:26:34.455" v="273" actId="1076"/>
          <ac:picMkLst>
            <pc:docMk/>
            <pc:sldMk cId="3480311609" sldId="260"/>
            <ac:picMk id="6" creationId="{5A5D2C3A-C64F-0DDC-4395-D1D7006DC3E8}"/>
          </ac:picMkLst>
        </pc:picChg>
        <pc:picChg chg="mod">
          <ac:chgData name="Jorge Garcia Martinez" userId="c64a7d57-1da2-4763-a98c-3c1ec591bfe0" providerId="ADAL" clId="{549005CC-7D66-4BC1-B96A-804662F8166C}" dt="2022-05-18T16:25:58.694" v="265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 Garcia Martinez" userId="c64a7d57-1da2-4763-a98c-3c1ec591bfe0" providerId="ADAL" clId="{549005CC-7D66-4BC1-B96A-804662F8166C}" dt="2022-05-18T16:26:02.502" v="266" actId="1076"/>
          <ac:picMkLst>
            <pc:docMk/>
            <pc:sldMk cId="3480311609" sldId="260"/>
            <ac:picMk id="12" creationId="{DA60DB46-D1BE-4EB6-89EE-2A7B446D9E15}"/>
          </ac:picMkLst>
        </pc:picChg>
        <pc:picChg chg="del">
          <ac:chgData name="Jorge Garcia Martinez" userId="c64a7d57-1da2-4763-a98c-3c1ec591bfe0" providerId="ADAL" clId="{549005CC-7D66-4BC1-B96A-804662F8166C}" dt="2022-05-18T16:26:08.118" v="267" actId="478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 Garcia Martinez" userId="c64a7d57-1da2-4763-a98c-3c1ec591bfe0" providerId="ADAL" clId="{549005CC-7D66-4BC1-B96A-804662F8166C}" dt="2022-05-18T16:25:56.892" v="264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7:22.523" v="285" actId="1076"/>
        <pc:sldMkLst>
          <pc:docMk/>
          <pc:sldMk cId="2259834296" sldId="261"/>
        </pc:sldMkLst>
        <pc:spChg chg="mod">
          <ac:chgData name="Jorge Garcia Martinez" userId="c64a7d57-1da2-4763-a98c-3c1ec591bfe0" providerId="ADAL" clId="{549005CC-7D66-4BC1-B96A-804662F8166C}" dt="2022-05-18T16:27:12.312" v="280" actId="20577"/>
          <ac:spMkLst>
            <pc:docMk/>
            <pc:sldMk cId="2259834296" sldId="261"/>
            <ac:spMk id="7" creationId="{1F0ADE00-DFC7-4917-850C-415BD1072055}"/>
          </ac:spMkLst>
        </pc:spChg>
        <pc:picChg chg="del">
          <ac:chgData name="Jorge Garcia Martinez" userId="c64a7d57-1da2-4763-a98c-3c1ec591bfe0" providerId="ADAL" clId="{549005CC-7D66-4BC1-B96A-804662F8166C}" dt="2022-05-18T16:26:41.172" v="274" actId="478"/>
          <ac:picMkLst>
            <pc:docMk/>
            <pc:sldMk cId="2259834296" sldId="261"/>
            <ac:picMk id="3" creationId="{A44E62A3-3016-4511-AA75-4EBFD0479885}"/>
          </ac:picMkLst>
        </pc:picChg>
        <pc:picChg chg="mod">
          <ac:chgData name="Jorge Garcia Martinez" userId="c64a7d57-1da2-4763-a98c-3c1ec591bfe0" providerId="ADAL" clId="{549005CC-7D66-4BC1-B96A-804662F8166C}" dt="2022-05-18T16:27:19.319" v="283" actId="1076"/>
          <ac:picMkLst>
            <pc:docMk/>
            <pc:sldMk cId="2259834296" sldId="261"/>
            <ac:picMk id="4" creationId="{7B7D3E54-E95F-4F4C-BAEF-8D9EC271E952}"/>
          </ac:picMkLst>
        </pc:picChg>
        <pc:picChg chg="mod">
          <ac:chgData name="Jorge Garcia Martinez" userId="c64a7d57-1da2-4763-a98c-3c1ec591bfe0" providerId="ADAL" clId="{549005CC-7D66-4BC1-B96A-804662F8166C}" dt="2022-05-18T16:27:21.164" v="284" actId="1076"/>
          <ac:picMkLst>
            <pc:docMk/>
            <pc:sldMk cId="2259834296" sldId="261"/>
            <ac:picMk id="5" creationId="{8B56633B-673F-45CD-A531-F1589A161A86}"/>
          </ac:picMkLst>
        </pc:picChg>
        <pc:picChg chg="mod">
          <ac:chgData name="Jorge Garcia Martinez" userId="c64a7d57-1da2-4763-a98c-3c1ec591bfe0" providerId="ADAL" clId="{549005CC-7D66-4BC1-B96A-804662F8166C}" dt="2022-05-18T16:27:22.523" v="285" actId="1076"/>
          <ac:picMkLst>
            <pc:docMk/>
            <pc:sldMk cId="2259834296" sldId="261"/>
            <ac:picMk id="6" creationId="{A9B21EF6-986C-4311-B523-DDC9D47BE9D3}"/>
          </ac:picMkLst>
        </pc:picChg>
        <pc:picChg chg="add mod ord">
          <ac:chgData name="Jorge Garcia Martinez" userId="c64a7d57-1da2-4763-a98c-3c1ec591bfe0" providerId="ADAL" clId="{549005CC-7D66-4BC1-B96A-804662F8166C}" dt="2022-05-18T16:27:10.490" v="278" actId="167"/>
          <ac:picMkLst>
            <pc:docMk/>
            <pc:sldMk cId="2259834296" sldId="261"/>
            <ac:picMk id="9" creationId="{2A7A7472-2B0D-C470-F2A2-1880845B112E}"/>
          </ac:picMkLst>
        </pc:picChg>
        <pc:picChg chg="mod">
          <ac:chgData name="Jorge Garcia Martinez" userId="c64a7d57-1da2-4763-a98c-3c1ec591bfe0" providerId="ADAL" clId="{549005CC-7D66-4BC1-B96A-804662F8166C}" dt="2022-05-18T16:27:16.752" v="282" actId="688"/>
          <ac:picMkLst>
            <pc:docMk/>
            <pc:sldMk cId="2259834296" sldId="261"/>
            <ac:picMk id="16" creationId="{D1695EEE-93F1-48D3-BDA7-C511CAD76311}"/>
          </ac:picMkLst>
        </pc:picChg>
      </pc:sldChg>
      <pc:sldChg chg="addSp delSp modSp new mod">
        <pc:chgData name="Jorge Garcia Martinez" userId="c64a7d57-1da2-4763-a98c-3c1ec591bfe0" providerId="ADAL" clId="{549005CC-7D66-4BC1-B96A-804662F8166C}" dt="2022-05-19T14:47:22.746" v="291" actId="1076"/>
        <pc:sldMkLst>
          <pc:docMk/>
          <pc:sldMk cId="3413933487" sldId="262"/>
        </pc:sldMkLst>
        <pc:spChg chg="del">
          <ac:chgData name="Jorge Garcia Martinez" userId="c64a7d57-1da2-4763-a98c-3c1ec591bfe0" providerId="ADAL" clId="{549005CC-7D66-4BC1-B96A-804662F8166C}" dt="2022-05-18T13:42:58.793" v="10" actId="478"/>
          <ac:spMkLst>
            <pc:docMk/>
            <pc:sldMk cId="3413933487" sldId="262"/>
            <ac:spMk id="2" creationId="{8506D33B-0FFA-8B47-2BCC-06384E814D81}"/>
          </ac:spMkLst>
        </pc:spChg>
        <pc:spChg chg="add mod">
          <ac:chgData name="Jorge Garcia Martinez" userId="c64a7d57-1da2-4763-a98c-3c1ec591bfe0" providerId="ADAL" clId="{549005CC-7D66-4BC1-B96A-804662F8166C}" dt="2022-05-18T13:43:15.821" v="14"/>
          <ac:spMkLst>
            <pc:docMk/>
            <pc:sldMk cId="3413933487" sldId="262"/>
            <ac:spMk id="5" creationId="{AC4F3303-577E-92BB-967C-904CC2A9DF15}"/>
          </ac:spMkLst>
        </pc:spChg>
        <pc:spChg chg="add mod">
          <ac:chgData name="Jorge Garcia Martinez" userId="c64a7d57-1da2-4763-a98c-3c1ec591bfe0" providerId="ADAL" clId="{549005CC-7D66-4BC1-B96A-804662F8166C}" dt="2022-05-18T13:48:16.882" v="91" actId="20577"/>
          <ac:spMkLst>
            <pc:docMk/>
            <pc:sldMk cId="3413933487" sldId="262"/>
            <ac:spMk id="6" creationId="{7B4A2F64-52BD-0AB9-F64E-331189D13BA7}"/>
          </ac:spMkLst>
        </pc:spChg>
        <pc:spChg chg="add mod">
          <ac:chgData name="Jorge Garcia Martinez" userId="c64a7d57-1da2-4763-a98c-3c1ec591bfe0" providerId="ADAL" clId="{549005CC-7D66-4BC1-B96A-804662F8166C}" dt="2022-05-19T14:47:22.746" v="291" actId="1076"/>
          <ac:spMkLst>
            <pc:docMk/>
            <pc:sldMk cId="3413933487" sldId="262"/>
            <ac:spMk id="7" creationId="{E98BADAF-DFA8-16F3-52C3-5FB47E00A235}"/>
          </ac:spMkLst>
        </pc:spChg>
        <pc:picChg chg="add mod ord">
          <ac:chgData name="Jorge Garcia Martinez" userId="c64a7d57-1da2-4763-a98c-3c1ec591bfe0" providerId="ADAL" clId="{549005CC-7D66-4BC1-B96A-804662F8166C}" dt="2022-05-19T14:47:17.392" v="290" actId="167"/>
          <ac:picMkLst>
            <pc:docMk/>
            <pc:sldMk cId="3413933487" sldId="262"/>
            <ac:picMk id="3" creationId="{A3776186-FB9D-CAC9-B898-632D872738A9}"/>
          </ac:picMkLst>
        </pc:picChg>
        <pc:picChg chg="add del mod">
          <ac:chgData name="Jorge Garcia Martinez" userId="c64a7d57-1da2-4763-a98c-3c1ec591bfe0" providerId="ADAL" clId="{549005CC-7D66-4BC1-B96A-804662F8166C}" dt="2022-05-19T14:47:07.960" v="286" actId="478"/>
          <ac:picMkLst>
            <pc:docMk/>
            <pc:sldMk cId="3413933487" sldId="262"/>
            <ac:picMk id="4" creationId="{686F2A77-5475-D19B-2424-0AE981D771E7}"/>
          </ac:picMkLst>
        </pc:picChg>
      </pc:sldChg>
    </pc:docChg>
  </pc:docChgLst>
  <pc:docChgLst>
    <pc:chgData name="Jorge Garcia Martinez" userId="c64a7d57-1da2-4763-a98c-3c1ec591bfe0" providerId="ADAL" clId="{948152B6-2E93-4F54-9C77-CC14303C1BEB}"/>
    <pc:docChg chg="undo custSel modSld">
      <pc:chgData name="Jorge Garcia Martinez" userId="c64a7d57-1da2-4763-a98c-3c1ec591bfe0" providerId="ADAL" clId="{948152B6-2E93-4F54-9C77-CC14303C1BEB}" dt="2020-03-18T14:15:35.851" v="37" actId="478"/>
      <pc:docMkLst>
        <pc:docMk/>
      </pc:docMkLst>
      <pc:sldChg chg="addSp delSp modSp mod">
        <pc:chgData name="Jorge Garcia Martinez" userId="c64a7d57-1da2-4763-a98c-3c1ec591bfe0" providerId="ADAL" clId="{948152B6-2E93-4F54-9C77-CC14303C1BEB}" dt="2020-03-18T13:25:03.512" v="9" actId="1076"/>
        <pc:sldMkLst>
          <pc:docMk/>
          <pc:sldMk cId="1550731078" sldId="256"/>
        </pc:sldMkLst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5" creationId="{B0E9DEAE-9E52-40B5-88DD-7F887F4D6B38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7" creationId="{9B86011F-2FD6-4302-A32E-EAABDE54E285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8" creationId="{4537CB1D-F6AC-4318-9271-E81C9DBBFE05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10" creationId="{4540F43A-3192-4C22-9EEF-AEADED94AB07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11" creationId="{40237292-6551-4AA5-BD0C-C9148FBC273A}"/>
          </ac:picMkLst>
        </pc:picChg>
        <pc:picChg chg="add mod">
          <ac:chgData name="Jorge Garcia Martinez" userId="c64a7d57-1da2-4763-a98c-3c1ec591bfe0" providerId="ADAL" clId="{948152B6-2E93-4F54-9C77-CC14303C1BEB}" dt="2020-03-18T13:24:59.656" v="7" actId="1076"/>
          <ac:picMkLst>
            <pc:docMk/>
            <pc:sldMk cId="1550731078" sldId="256"/>
            <ac:picMk id="12" creationId="{BE17ED14-9807-4F79-9E98-E1CB5FBD40B9}"/>
          </ac:picMkLst>
        </pc:picChg>
        <pc:picChg chg="add mod">
          <ac:chgData name="Jorge Garcia Martinez" userId="c64a7d57-1da2-4763-a98c-3c1ec591bfe0" providerId="ADAL" clId="{948152B6-2E93-4F54-9C77-CC14303C1BEB}" dt="2020-03-18T13:25:01.814" v="8" actId="1076"/>
          <ac:picMkLst>
            <pc:docMk/>
            <pc:sldMk cId="1550731078" sldId="256"/>
            <ac:picMk id="13" creationId="{0FDA02D0-0E0B-4161-A108-DED484D674C2}"/>
          </ac:picMkLst>
        </pc:picChg>
        <pc:picChg chg="add mod">
          <ac:chgData name="Jorge Garcia Martinez" userId="c64a7d57-1da2-4763-a98c-3c1ec591bfe0" providerId="ADAL" clId="{948152B6-2E93-4F54-9C77-CC14303C1BEB}" dt="2020-03-18T13:25:03.512" v="9" actId="1076"/>
          <ac:picMkLst>
            <pc:docMk/>
            <pc:sldMk cId="1550731078" sldId="256"/>
            <ac:picMk id="14" creationId="{CFD8E818-2E13-4229-AF79-806166B6A620}"/>
          </ac:picMkLst>
        </pc:picChg>
        <pc:picChg chg="add mod">
          <ac:chgData name="Jorge Garcia Martinez" userId="c64a7d57-1da2-4763-a98c-3c1ec591bfe0" providerId="ADAL" clId="{948152B6-2E93-4F54-9C77-CC14303C1BEB}" dt="2020-03-18T13:24:53.411" v="5" actId="1076"/>
          <ac:picMkLst>
            <pc:docMk/>
            <pc:sldMk cId="1550731078" sldId="256"/>
            <ac:picMk id="15" creationId="{7C1D22CC-D98E-4C8A-9B17-A993A5E5A6BC}"/>
          </ac:picMkLst>
        </pc:picChg>
        <pc:picChg chg="add mod">
          <ac:chgData name="Jorge Garcia Martinez" userId="c64a7d57-1da2-4763-a98c-3c1ec591bfe0" providerId="ADAL" clId="{948152B6-2E93-4F54-9C77-CC14303C1BEB}" dt="2020-03-18T13:24:56.222" v="6" actId="1076"/>
          <ac:picMkLst>
            <pc:docMk/>
            <pc:sldMk cId="1550731078" sldId="256"/>
            <ac:picMk id="16" creationId="{62964689-3734-43AB-A552-DB2BB641C434}"/>
          </ac:picMkLst>
        </pc:picChg>
        <pc:picChg chg="add">
          <ac:chgData name="Jorge Garcia Martinez" userId="c64a7d57-1da2-4763-a98c-3c1ec591bfe0" providerId="ADAL" clId="{948152B6-2E93-4F54-9C77-CC14303C1BEB}" dt="2020-03-18T13:24:50.369" v="4"/>
          <ac:picMkLst>
            <pc:docMk/>
            <pc:sldMk cId="1550731078" sldId="256"/>
            <ac:picMk id="17" creationId="{515E93EB-E453-4512-8F71-EBEBC0965C8E}"/>
          </ac:picMkLst>
        </pc:picChg>
      </pc:sldChg>
      <pc:sldChg chg="delSp mod">
        <pc:chgData name="Jorge Garcia Martinez" userId="c64a7d57-1da2-4763-a98c-3c1ec591bfe0" providerId="ADAL" clId="{948152B6-2E93-4F54-9C77-CC14303C1BEB}" dt="2020-03-18T14:15:35.851" v="37" actId="478"/>
        <pc:sldMkLst>
          <pc:docMk/>
          <pc:sldMk cId="3474826590" sldId="258"/>
        </pc:sldMkLst>
        <pc:spChg chg="del">
          <ac:chgData name="Jorge Garcia Martinez" userId="c64a7d57-1da2-4763-a98c-3c1ec591bfe0" providerId="ADAL" clId="{948152B6-2E93-4F54-9C77-CC14303C1BEB}" dt="2020-03-18T14:15:35.851" v="37" actId="478"/>
          <ac:spMkLst>
            <pc:docMk/>
            <pc:sldMk cId="3474826590" sldId="258"/>
            <ac:spMk id="6" creationId="{00000000-0000-0000-0000-000000000000}"/>
          </ac:spMkLst>
        </pc:spChg>
      </pc:sldChg>
      <pc:sldChg chg="addSp delSp modSp mod">
        <pc:chgData name="Jorge Garcia Martinez" userId="c64a7d57-1da2-4763-a98c-3c1ec591bfe0" providerId="ADAL" clId="{948152B6-2E93-4F54-9C77-CC14303C1BEB}" dt="2020-03-18T13:25:39.369" v="22" actId="478"/>
        <pc:sldMkLst>
          <pc:docMk/>
          <pc:sldMk cId="3057975801" sldId="259"/>
        </pc:sldMkLst>
        <pc:spChg chg="add del">
          <ac:chgData name="Jorge Garcia Martinez" userId="c64a7d57-1da2-4763-a98c-3c1ec591bfe0" providerId="ADAL" clId="{948152B6-2E93-4F54-9C77-CC14303C1BEB}" dt="2020-03-18T13:25:39.369" v="22" actId="478"/>
          <ac:spMkLst>
            <pc:docMk/>
            <pc:sldMk cId="3057975801" sldId="259"/>
            <ac:spMk id="11" creationId="{2314C522-0FB6-4656-BC79-451A96893DB4}"/>
          </ac:spMkLst>
        </pc:spChg>
        <pc:spChg chg="add del">
          <ac:chgData name="Jorge Garcia Martinez" userId="c64a7d57-1da2-4763-a98c-3c1ec591bfe0" providerId="ADAL" clId="{948152B6-2E93-4F54-9C77-CC14303C1BEB}" dt="2020-03-18T13:25:37.548" v="21" actId="478"/>
          <ac:spMkLst>
            <pc:docMk/>
            <pc:sldMk cId="3057975801" sldId="259"/>
            <ac:spMk id="12" creationId="{6192ACC1-64D1-47E8-8BA9-6EB65C32F4A1}"/>
          </ac:spMkLst>
        </pc:spChg>
        <pc:spChg chg="add del">
          <ac:chgData name="Jorge Garcia Martinez" userId="c64a7d57-1da2-4763-a98c-3c1ec591bfe0" providerId="ADAL" clId="{948152B6-2E93-4F54-9C77-CC14303C1BEB}" dt="2020-03-18T13:25:27.977" v="15" actId="478"/>
          <ac:spMkLst>
            <pc:docMk/>
            <pc:sldMk cId="3057975801" sldId="259"/>
            <ac:spMk id="13" creationId="{799813FE-D638-4D5B-B684-671651B1A226}"/>
          </ac:spMkLst>
        </pc:spChg>
        <pc:spChg chg="add del">
          <ac:chgData name="Jorge Garcia Martinez" userId="c64a7d57-1da2-4763-a98c-3c1ec591bfe0" providerId="ADAL" clId="{948152B6-2E93-4F54-9C77-CC14303C1BEB}" dt="2020-03-18T13:25:33.381" v="19" actId="478"/>
          <ac:spMkLst>
            <pc:docMk/>
            <pc:sldMk cId="3057975801" sldId="259"/>
            <ac:spMk id="14" creationId="{46E82519-7CDD-4C0C-95D6-445E79736E4F}"/>
          </ac:spMkLst>
        </pc:spChg>
        <pc:spChg chg="add del">
          <ac:chgData name="Jorge Garcia Martinez" userId="c64a7d57-1da2-4763-a98c-3c1ec591bfe0" providerId="ADAL" clId="{948152B6-2E93-4F54-9C77-CC14303C1BEB}" dt="2020-03-18T13:25:36.078" v="20" actId="478"/>
          <ac:spMkLst>
            <pc:docMk/>
            <pc:sldMk cId="3057975801" sldId="259"/>
            <ac:spMk id="15" creationId="{9975FD89-7B2E-431D-9208-BF976364ACC1}"/>
          </ac:spMkLst>
        </pc:spChg>
        <pc:picChg chg="add del">
          <ac:chgData name="Jorge Garcia Martinez" userId="c64a7d57-1da2-4763-a98c-3c1ec591bfe0" providerId="ADAL" clId="{948152B6-2E93-4F54-9C77-CC14303C1BEB}" dt="2020-03-18T13:25:31.496" v="18" actId="478"/>
          <ac:picMkLst>
            <pc:docMk/>
            <pc:sldMk cId="3057975801" sldId="259"/>
            <ac:picMk id="3" creationId="{27B74408-8C4E-4712-8489-5678AB6A2409}"/>
          </ac:picMkLst>
        </pc:picChg>
        <pc:picChg chg="del">
          <ac:chgData name="Jorge Garcia Martinez" userId="c64a7d57-1da2-4763-a98c-3c1ec591bfe0" providerId="ADAL" clId="{948152B6-2E93-4F54-9C77-CC14303C1BEB}" dt="2020-03-18T13:23:35.432" v="1" actId="478"/>
          <ac:picMkLst>
            <pc:docMk/>
            <pc:sldMk cId="3057975801" sldId="259"/>
            <ac:picMk id="5" creationId="{E5960063-E3C6-474D-90CB-69066D71D81E}"/>
          </ac:picMkLst>
        </pc:picChg>
        <pc:picChg chg="del">
          <ac:chgData name="Jorge Garcia Martinez" userId="c64a7d57-1da2-4763-a98c-3c1ec591bfe0" providerId="ADAL" clId="{948152B6-2E93-4F54-9C77-CC14303C1BEB}" dt="2020-03-18T13:23:35.432" v="1" actId="478"/>
          <ac:picMkLst>
            <pc:docMk/>
            <pc:sldMk cId="3057975801" sldId="259"/>
            <ac:picMk id="7" creationId="{8FB62B9A-7036-46B7-8E2E-CD836311B5B4}"/>
          </ac:picMkLst>
        </pc:picChg>
        <pc:picChg chg="add mod">
          <ac:chgData name="Jorge Garcia Martinez" userId="c64a7d57-1da2-4763-a98c-3c1ec591bfe0" providerId="ADAL" clId="{948152B6-2E93-4F54-9C77-CC14303C1BEB}" dt="2020-03-18T13:25:19.083" v="12" actId="1076"/>
          <ac:picMkLst>
            <pc:docMk/>
            <pc:sldMk cId="3057975801" sldId="259"/>
            <ac:picMk id="9" creationId="{25E36A1A-A3B0-44ED-AFB4-9BCAA35CBC1E}"/>
          </ac:picMkLst>
        </pc:picChg>
        <pc:picChg chg="add mod">
          <ac:chgData name="Jorge Garcia Martinez" userId="c64a7d57-1da2-4763-a98c-3c1ec591bfe0" providerId="ADAL" clId="{948152B6-2E93-4F54-9C77-CC14303C1BEB}" dt="2020-03-18T13:25:17.205" v="11" actId="1076"/>
          <ac:picMkLst>
            <pc:docMk/>
            <pc:sldMk cId="3057975801" sldId="259"/>
            <ac:picMk id="10" creationId="{051BF7C3-E8AE-4FF0-83B4-E5B27270F9C1}"/>
          </ac:picMkLst>
        </pc:picChg>
        <pc:picChg chg="add mod">
          <ac:chgData name="Jorge Garcia Martinez" userId="c64a7d57-1da2-4763-a98c-3c1ec591bfe0" providerId="ADAL" clId="{948152B6-2E93-4F54-9C77-CC14303C1BEB}" dt="2020-03-18T13:25:24.033" v="14" actId="1076"/>
          <ac:picMkLst>
            <pc:docMk/>
            <pc:sldMk cId="3057975801" sldId="259"/>
            <ac:picMk id="16" creationId="{366A9F1D-83F3-4CB9-AA4C-7F65FCDCF456}"/>
          </ac:picMkLst>
        </pc:picChg>
        <pc:picChg chg="add mod">
          <ac:chgData name="Jorge Garcia Martinez" userId="c64a7d57-1da2-4763-a98c-3c1ec591bfe0" providerId="ADAL" clId="{948152B6-2E93-4F54-9C77-CC14303C1BEB}" dt="2020-03-18T13:25:21.456" v="13" actId="1076"/>
          <ac:picMkLst>
            <pc:docMk/>
            <pc:sldMk cId="3057975801" sldId="259"/>
            <ac:picMk id="17" creationId="{66FBAA1C-A96F-4628-8B91-42550BBEC364}"/>
          </ac:picMkLst>
        </pc:picChg>
        <pc:picChg chg="add del">
          <ac:chgData name="Jorge Garcia Martinez" userId="c64a7d57-1da2-4763-a98c-3c1ec591bfe0" providerId="ADAL" clId="{948152B6-2E93-4F54-9C77-CC14303C1BEB}" dt="2020-03-18T13:25:29.083" v="16" actId="478"/>
          <ac:picMkLst>
            <pc:docMk/>
            <pc:sldMk cId="3057975801" sldId="259"/>
            <ac:picMk id="18" creationId="{479FB1C8-4D49-453B-9CD5-327ECC80C6C1}"/>
          </ac:picMkLst>
        </pc:picChg>
      </pc:sldChg>
      <pc:sldChg chg="addSp delSp modSp mod">
        <pc:chgData name="Jorge Garcia Martinez" userId="c64a7d57-1da2-4763-a98c-3c1ec591bfe0" providerId="ADAL" clId="{948152B6-2E93-4F54-9C77-CC14303C1BEB}" dt="2020-03-18T13:28:02.776" v="30" actId="1076"/>
        <pc:sldMkLst>
          <pc:docMk/>
          <pc:sldMk cId="3480311609" sldId="260"/>
        </pc:sldMkLst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4" creationId="{F0846556-D19D-43C4-AEF7-6FE48A8090E2}"/>
          </ac:picMkLst>
        </pc:picChg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5" creationId="{01D1BA21-63C4-4772-9B1D-0B55627FCC72}"/>
          </ac:picMkLst>
        </pc:picChg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6" creationId="{65D90FD0-8C5D-4F48-8277-7D827CCC657A}"/>
          </ac:picMkLst>
        </pc:picChg>
        <pc:picChg chg="add">
          <ac:chgData name="Jorge Garcia Martinez" userId="c64a7d57-1da2-4763-a98c-3c1ec591bfe0" providerId="ADAL" clId="{948152B6-2E93-4F54-9C77-CC14303C1BEB}" dt="2020-03-18T13:27:40.735" v="23"/>
          <ac:picMkLst>
            <pc:docMk/>
            <pc:sldMk cId="3480311609" sldId="260"/>
            <ac:picMk id="10" creationId="{C658397B-ACEA-44EA-A6E4-E65BC29145D1}"/>
          </ac:picMkLst>
        </pc:picChg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11" creationId="{7A89A9EE-AD41-44D6-8555-06D56E0BACB5}"/>
          </ac:picMkLst>
        </pc:picChg>
        <pc:picChg chg="add mod">
          <ac:chgData name="Jorge Garcia Martinez" userId="c64a7d57-1da2-4763-a98c-3c1ec591bfe0" providerId="ADAL" clId="{948152B6-2E93-4F54-9C77-CC14303C1BEB}" dt="2020-03-18T13:28:02.776" v="30" actId="1076"/>
          <ac:picMkLst>
            <pc:docMk/>
            <pc:sldMk cId="3480311609" sldId="260"/>
            <ac:picMk id="12" creationId="{DA60DB46-D1BE-4EB6-89EE-2A7B446D9E15}"/>
          </ac:picMkLst>
        </pc:picChg>
        <pc:picChg chg="add del">
          <ac:chgData name="Jorge Garcia Martinez" userId="c64a7d57-1da2-4763-a98c-3c1ec591bfe0" providerId="ADAL" clId="{948152B6-2E93-4F54-9C77-CC14303C1BEB}" dt="2020-03-18T13:27:58.640" v="29" actId="478"/>
          <ac:picMkLst>
            <pc:docMk/>
            <pc:sldMk cId="3480311609" sldId="260"/>
            <ac:picMk id="13" creationId="{28AA2A24-EB22-4C0E-804C-D73325257E9E}"/>
          </ac:picMkLst>
        </pc:picChg>
        <pc:picChg chg="add mod">
          <ac:chgData name="Jorge Garcia Martinez" userId="c64a7d57-1da2-4763-a98c-3c1ec591bfe0" providerId="ADAL" clId="{948152B6-2E93-4F54-9C77-CC14303C1BEB}" dt="2020-03-18T13:27:56.375" v="28" actId="1076"/>
          <ac:picMkLst>
            <pc:docMk/>
            <pc:sldMk cId="3480311609" sldId="260"/>
            <ac:picMk id="14" creationId="{4044EE0E-A0DF-40C5-9759-75620ECB7C65}"/>
          </ac:picMkLst>
        </pc:picChg>
        <pc:picChg chg="add mod">
          <ac:chgData name="Jorge Garcia Martinez" userId="c64a7d57-1da2-4763-a98c-3c1ec591bfe0" providerId="ADAL" clId="{948152B6-2E93-4F54-9C77-CC14303C1BEB}" dt="2020-03-18T13:27:48.860" v="25" actId="688"/>
          <ac:picMkLst>
            <pc:docMk/>
            <pc:sldMk cId="3480311609" sldId="260"/>
            <ac:picMk id="15" creationId="{08FF8ADC-4867-4E30-B7CA-7ADB30E6B9BD}"/>
          </ac:picMkLst>
        </pc:picChg>
        <pc:picChg chg="add">
          <ac:chgData name="Jorge Garcia Martinez" userId="c64a7d57-1da2-4763-a98c-3c1ec591bfe0" providerId="ADAL" clId="{948152B6-2E93-4F54-9C77-CC14303C1BEB}" dt="2020-03-18T13:27:40.735" v="23"/>
          <ac:picMkLst>
            <pc:docMk/>
            <pc:sldMk cId="3480311609" sldId="260"/>
            <ac:picMk id="16" creationId="{305024D6-F4F7-4E1B-A3F0-2BD71FDE1224}"/>
          </ac:picMkLst>
        </pc:picChg>
        <pc:picChg chg="add">
          <ac:chgData name="Jorge Garcia Martinez" userId="c64a7d57-1da2-4763-a98c-3c1ec591bfe0" providerId="ADAL" clId="{948152B6-2E93-4F54-9C77-CC14303C1BEB}" dt="2020-03-18T13:27:40.735" v="23"/>
          <ac:picMkLst>
            <pc:docMk/>
            <pc:sldMk cId="3480311609" sldId="260"/>
            <ac:picMk id="17" creationId="{6BD9A243-7C32-4BF4-AB45-80E82819F8AB}"/>
          </ac:picMkLst>
        </pc:picChg>
      </pc:sldChg>
      <pc:sldChg chg="addSp delSp modSp mod">
        <pc:chgData name="Jorge Garcia Martinez" userId="c64a7d57-1da2-4763-a98c-3c1ec591bfe0" providerId="ADAL" clId="{948152B6-2E93-4F54-9C77-CC14303C1BEB}" dt="2020-03-18T13:28:28.066" v="36" actId="1076"/>
        <pc:sldMkLst>
          <pc:docMk/>
          <pc:sldMk cId="2259834296" sldId="261"/>
        </pc:sldMkLst>
        <pc:picChg chg="del">
          <ac:chgData name="Jorge Garcia Martinez" userId="c64a7d57-1da2-4763-a98c-3c1ec591bfe0" providerId="ADAL" clId="{948152B6-2E93-4F54-9C77-CC14303C1BEB}" dt="2020-03-18T13:23:44.066" v="3" actId="478"/>
          <ac:picMkLst>
            <pc:docMk/>
            <pc:sldMk cId="2259834296" sldId="261"/>
            <ac:picMk id="4" creationId="{0CBEDB43-AA81-4470-BEBD-1255B4A802B2}"/>
          </ac:picMkLst>
        </pc:picChg>
        <pc:picChg chg="del">
          <ac:chgData name="Jorge Garcia Martinez" userId="c64a7d57-1da2-4763-a98c-3c1ec591bfe0" providerId="ADAL" clId="{948152B6-2E93-4F54-9C77-CC14303C1BEB}" dt="2020-03-18T13:23:44.066" v="3" actId="478"/>
          <ac:picMkLst>
            <pc:docMk/>
            <pc:sldMk cId="2259834296" sldId="261"/>
            <ac:picMk id="6" creationId="{FED33718-B7DC-446E-B5B5-27C1150FF1EB}"/>
          </ac:picMkLst>
        </pc:picChg>
        <pc:picChg chg="add del">
          <ac:chgData name="Jorge Garcia Martinez" userId="c64a7d57-1da2-4763-a98c-3c1ec591bfe0" providerId="ADAL" clId="{948152B6-2E93-4F54-9C77-CC14303C1BEB}" dt="2020-03-18T13:28:22.598" v="33" actId="478"/>
          <ac:picMkLst>
            <pc:docMk/>
            <pc:sldMk cId="2259834296" sldId="261"/>
            <ac:picMk id="10" creationId="{7F78A3FA-6E64-4723-9D39-48E99E7D3B88}"/>
          </ac:picMkLst>
        </pc:picChg>
        <pc:picChg chg="add del">
          <ac:chgData name="Jorge Garcia Martinez" userId="c64a7d57-1da2-4763-a98c-3c1ec591bfe0" providerId="ADAL" clId="{948152B6-2E93-4F54-9C77-CC14303C1BEB}" dt="2020-03-18T13:28:21.457" v="32" actId="478"/>
          <ac:picMkLst>
            <pc:docMk/>
            <pc:sldMk cId="2259834296" sldId="261"/>
            <ac:picMk id="11" creationId="{8633CD68-23D5-4DC5-9B77-0469B960AF90}"/>
          </ac:picMkLst>
        </pc:picChg>
        <pc:picChg chg="add del">
          <ac:chgData name="Jorge Garcia Martinez" userId="c64a7d57-1da2-4763-a98c-3c1ec591bfe0" providerId="ADAL" clId="{948152B6-2E93-4F54-9C77-CC14303C1BEB}" dt="2020-03-18T13:28:23.421" v="34" actId="478"/>
          <ac:picMkLst>
            <pc:docMk/>
            <pc:sldMk cId="2259834296" sldId="261"/>
            <ac:picMk id="12" creationId="{DB6B6527-87D6-4297-A400-94277B68DA4B}"/>
          </ac:picMkLst>
        </pc:picChg>
        <pc:picChg chg="add mod">
          <ac:chgData name="Jorge Garcia Martinez" userId="c64a7d57-1da2-4763-a98c-3c1ec591bfe0" providerId="ADAL" clId="{948152B6-2E93-4F54-9C77-CC14303C1BEB}" dt="2020-03-18T13:28:28.066" v="36" actId="1076"/>
          <ac:picMkLst>
            <pc:docMk/>
            <pc:sldMk cId="2259834296" sldId="261"/>
            <ac:picMk id="13" creationId="{33B20110-D3D6-4248-ABEA-2FA7E2279EE7}"/>
          </ac:picMkLst>
        </pc:picChg>
        <pc:picChg chg="add mod">
          <ac:chgData name="Jorge Garcia Martinez" userId="c64a7d57-1da2-4763-a98c-3c1ec591bfe0" providerId="ADAL" clId="{948152B6-2E93-4F54-9C77-CC14303C1BEB}" dt="2020-03-18T13:28:25.996" v="35" actId="1076"/>
          <ac:picMkLst>
            <pc:docMk/>
            <pc:sldMk cId="2259834296" sldId="261"/>
            <ac:picMk id="14" creationId="{1086BBEC-5520-48BA-8600-06144C7CB98B}"/>
          </ac:picMkLst>
        </pc:picChg>
      </pc:sldChg>
    </pc:docChg>
  </pc:docChgLst>
  <pc:docChgLst>
    <pc:chgData name="Jorge Garcia Martinez" userId="c64a7d57-1da2-4763-a98c-3c1ec591bfe0" providerId="ADAL" clId="{33C3BFF7-AE9D-455F-B912-5686F49268A8}"/>
    <pc:docChg chg="custSel modSld">
      <pc:chgData name="Jorge Garcia Martinez" userId="c64a7d57-1da2-4763-a98c-3c1ec591bfe0" providerId="ADAL" clId="{33C3BFF7-AE9D-455F-B912-5686F49268A8}" dt="2022-06-02T06:15:17.414" v="110" actId="167"/>
      <pc:docMkLst>
        <pc:docMk/>
      </pc:docMkLst>
      <pc:sldChg chg="addSp delSp modSp mod">
        <pc:chgData name="Jorge Garcia Martinez" userId="c64a7d57-1da2-4763-a98c-3c1ec591bfe0" providerId="ADAL" clId="{33C3BFF7-AE9D-455F-B912-5686F49268A8}" dt="2022-06-02T06:13:52.933" v="55" actId="1076"/>
        <pc:sldMkLst>
          <pc:docMk/>
          <pc:sldMk cId="1550731078" sldId="256"/>
        </pc:sldMkLst>
        <pc:picChg chg="del">
          <ac:chgData name="Jorge Garcia Martinez" userId="c64a7d57-1da2-4763-a98c-3c1ec591bfe0" providerId="ADAL" clId="{33C3BFF7-AE9D-455F-B912-5686F49268A8}" dt="2022-05-26T21:19:23.306" v="15" actId="478"/>
          <ac:picMkLst>
            <pc:docMk/>
            <pc:sldMk cId="1550731078" sldId="256"/>
            <ac:picMk id="3" creationId="{6918FA49-820A-CADB-5D7B-52BAB4E33DF8}"/>
          </ac:picMkLst>
        </pc:picChg>
        <pc:picChg chg="add mod ord">
          <ac:chgData name="Jorge Garcia Martinez" userId="c64a7d57-1da2-4763-a98c-3c1ec591bfe0" providerId="ADAL" clId="{33C3BFF7-AE9D-455F-B912-5686F49268A8}" dt="2022-06-02T06:13:42.776" v="50" actId="167"/>
          <ac:picMkLst>
            <pc:docMk/>
            <pc:sldMk cId="1550731078" sldId="256"/>
            <ac:picMk id="3" creationId="{BF10EC93-5CF7-4D35-75AC-89F2FEC14621}"/>
          </ac:picMkLst>
        </pc:picChg>
        <pc:picChg chg="add del mod ord">
          <ac:chgData name="Jorge Garcia Martinez" userId="c64a7d57-1da2-4763-a98c-3c1ec591bfe0" providerId="ADAL" clId="{33C3BFF7-AE9D-455F-B912-5686F49268A8}" dt="2022-06-02T06:13:30.938" v="46" actId="478"/>
          <ac:picMkLst>
            <pc:docMk/>
            <pc:sldMk cId="1550731078" sldId="256"/>
            <ac:picMk id="4" creationId="{F679D5D0-8453-D016-AB0D-826216B79428}"/>
          </ac:picMkLst>
        </pc:picChg>
        <pc:picChg chg="mod">
          <ac:chgData name="Jorge Garcia Martinez" userId="c64a7d57-1da2-4763-a98c-3c1ec591bfe0" providerId="ADAL" clId="{33C3BFF7-AE9D-455F-B912-5686F49268A8}" dt="2022-06-02T06:13:48.633" v="53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Martinez" userId="c64a7d57-1da2-4763-a98c-3c1ec591bfe0" providerId="ADAL" clId="{33C3BFF7-AE9D-455F-B912-5686F49268A8}" dt="2022-06-02T06:13:50.582" v="54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Martinez" userId="c64a7d57-1da2-4763-a98c-3c1ec591bfe0" providerId="ADAL" clId="{33C3BFF7-AE9D-455F-B912-5686F49268A8}" dt="2022-06-02T06:13:52.933" v="55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Martinez" userId="c64a7d57-1da2-4763-a98c-3c1ec591bfe0" providerId="ADAL" clId="{33C3BFF7-AE9D-455F-B912-5686F49268A8}" dt="2022-06-02T06:13:45.612" v="51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 Garcia Martinez" userId="c64a7d57-1da2-4763-a98c-3c1ec591bfe0" providerId="ADAL" clId="{33C3BFF7-AE9D-455F-B912-5686F49268A8}" dt="2022-06-02T06:13:46.933" v="52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 Garcia Martinez" userId="c64a7d57-1da2-4763-a98c-3c1ec591bfe0" providerId="ADAL" clId="{33C3BFF7-AE9D-455F-B912-5686F49268A8}" dt="2022-05-26T21:19:01.561" v="14" actId="20577"/>
        <pc:sldMkLst>
          <pc:docMk/>
          <pc:sldMk cId="1416218188" sldId="257"/>
        </pc:sldMkLst>
        <pc:spChg chg="mod">
          <ac:chgData name="Jorge Garcia Martinez" userId="c64a7d57-1da2-4763-a98c-3c1ec591bfe0" providerId="ADAL" clId="{33C3BFF7-AE9D-455F-B912-5686F49268A8}" dt="2022-05-26T21:19:01.561" v="14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 Garcia Martinez" userId="c64a7d57-1da2-4763-a98c-3c1ec591bfe0" providerId="ADAL" clId="{33C3BFF7-AE9D-455F-B912-5686F49268A8}" dt="2022-06-02T06:14:50.300" v="106" actId="1076"/>
        <pc:sldMkLst>
          <pc:docMk/>
          <pc:sldMk cId="3480311609" sldId="260"/>
        </pc:sldMkLst>
        <pc:spChg chg="mod">
          <ac:chgData name="Jorge Garcia Martinez" userId="c64a7d57-1da2-4763-a98c-3c1ec591bfe0" providerId="ADAL" clId="{33C3BFF7-AE9D-455F-B912-5686F49268A8}" dt="2022-06-02T06:14:47.840" v="105" actId="20577"/>
          <ac:spMkLst>
            <pc:docMk/>
            <pc:sldMk cId="3480311609" sldId="260"/>
            <ac:spMk id="8" creationId="{D406FD16-99D5-4BF8-A8D4-FAE3CF8B2A2B}"/>
          </ac:spMkLst>
        </pc:spChg>
        <pc:spChg chg="mod">
          <ac:chgData name="Jorge Garcia Martinez" userId="c64a7d57-1da2-4763-a98c-3c1ec591bfe0" providerId="ADAL" clId="{33C3BFF7-AE9D-455F-B912-5686F49268A8}" dt="2022-06-02T06:14:45.457" v="103" actId="20577"/>
          <ac:spMkLst>
            <pc:docMk/>
            <pc:sldMk cId="3480311609" sldId="260"/>
            <ac:spMk id="9" creationId="{E5204D58-8485-411E-A748-D59794089C0B}"/>
          </ac:spMkLst>
        </pc:spChg>
        <pc:picChg chg="add mod ord">
          <ac:chgData name="Jorge Garcia Martinez" userId="c64a7d57-1da2-4763-a98c-3c1ec591bfe0" providerId="ADAL" clId="{33C3BFF7-AE9D-455F-B912-5686F49268A8}" dt="2022-06-02T06:14:18.636" v="60" actId="1076"/>
          <ac:picMkLst>
            <pc:docMk/>
            <pc:sldMk cId="3480311609" sldId="260"/>
            <ac:picMk id="3" creationId="{BC5A7E56-7FB4-F079-4FF2-8F1C9ADA05D3}"/>
          </ac:picMkLst>
        </pc:picChg>
        <pc:picChg chg="del">
          <ac:chgData name="Jorge Garcia Martinez" userId="c64a7d57-1da2-4763-a98c-3c1ec591bfe0" providerId="ADAL" clId="{33C3BFF7-AE9D-455F-B912-5686F49268A8}" dt="2022-05-26T21:20:05.549" v="25" actId="478"/>
          <ac:picMkLst>
            <pc:docMk/>
            <pc:sldMk cId="3480311609" sldId="260"/>
            <ac:picMk id="3" creationId="{FF5A04AC-579D-3D36-AF4F-2084253652AA}"/>
          </ac:picMkLst>
        </pc:picChg>
        <pc:picChg chg="add del mod">
          <ac:chgData name="Jorge Garcia Martinez" userId="c64a7d57-1da2-4763-a98c-3c1ec591bfe0" providerId="ADAL" clId="{33C3BFF7-AE9D-455F-B912-5686F49268A8}" dt="2022-06-02T06:14:08.768" v="56" actId="478"/>
          <ac:picMkLst>
            <pc:docMk/>
            <pc:sldMk cId="3480311609" sldId="260"/>
            <ac:picMk id="6" creationId="{3F0B2181-96E5-1269-C942-8D136155BA37}"/>
          </ac:picMkLst>
        </pc:picChg>
        <pc:picChg chg="add mod">
          <ac:chgData name="Jorge Garcia Martinez" userId="c64a7d57-1da2-4763-a98c-3c1ec591bfe0" providerId="ADAL" clId="{33C3BFF7-AE9D-455F-B912-5686F49268A8}" dt="2022-06-02T06:14:50.300" v="106" actId="1076"/>
          <ac:picMkLst>
            <pc:docMk/>
            <pc:sldMk cId="3480311609" sldId="260"/>
            <ac:picMk id="7" creationId="{2B85E7CD-9445-19A7-A2DE-1FF80D28CD98}"/>
          </ac:picMkLst>
        </pc:picChg>
        <pc:picChg chg="del">
          <ac:chgData name="Jorge Garcia Martinez" userId="c64a7d57-1da2-4763-a98c-3c1ec591bfe0" providerId="ADAL" clId="{33C3BFF7-AE9D-455F-B912-5686F49268A8}" dt="2022-05-26T21:20:05.549" v="25" actId="478"/>
          <ac:picMkLst>
            <pc:docMk/>
            <pc:sldMk cId="3480311609" sldId="260"/>
            <ac:picMk id="10" creationId="{C658397B-ACEA-44EA-A6E4-E65BC29145D1}"/>
          </ac:picMkLst>
        </pc:picChg>
      </pc:sldChg>
      <pc:sldChg chg="addSp modSp mod">
        <pc:chgData name="Jorge Garcia Martinez" userId="c64a7d57-1da2-4763-a98c-3c1ec591bfe0" providerId="ADAL" clId="{33C3BFF7-AE9D-455F-B912-5686F49268A8}" dt="2022-06-02T06:15:17.414" v="110" actId="167"/>
        <pc:sldMkLst>
          <pc:docMk/>
          <pc:sldMk cId="2259834296" sldId="261"/>
        </pc:sldMkLst>
        <pc:picChg chg="add mod ord">
          <ac:chgData name="Jorge Garcia Martinez" userId="c64a7d57-1da2-4763-a98c-3c1ec591bfe0" providerId="ADAL" clId="{33C3BFF7-AE9D-455F-B912-5686F49268A8}" dt="2022-06-02T06:15:17.414" v="110" actId="167"/>
          <ac:picMkLst>
            <pc:docMk/>
            <pc:sldMk cId="2259834296" sldId="261"/>
            <ac:picMk id="3" creationId="{C25F3EC6-A553-7B5F-F8D0-F49326FA528C}"/>
          </ac:picMkLst>
        </pc:picChg>
      </pc:sldChg>
    </pc:docChg>
  </pc:docChgLst>
  <pc:docChgLst>
    <pc:chgData name="Jorge Garcia Martinez" userId="c64a7d57-1da2-4763-a98c-3c1ec591bfe0" providerId="ADAL" clId="{24C6A0F6-6DF7-4CDC-810E-A03CC4E8B43E}"/>
    <pc:docChg chg="undo custSel addSld delSld modSld">
      <pc:chgData name="Jorge Garcia Martinez" userId="c64a7d57-1da2-4763-a98c-3c1ec591bfe0" providerId="ADAL" clId="{24C6A0F6-6DF7-4CDC-810E-A03CC4E8B43E}" dt="2022-09-30T17:29:18.367" v="182" actId="20577"/>
      <pc:docMkLst>
        <pc:docMk/>
      </pc:docMkLst>
      <pc:sldChg chg="del">
        <pc:chgData name="Jorge Garcia Martinez" userId="c64a7d57-1da2-4763-a98c-3c1ec591bfe0" providerId="ADAL" clId="{24C6A0F6-6DF7-4CDC-810E-A03CC4E8B43E}" dt="2022-09-30T17:22:55.697" v="53" actId="47"/>
        <pc:sldMkLst>
          <pc:docMk/>
          <pc:sldMk cId="1550731078" sldId="256"/>
        </pc:sldMkLst>
      </pc:sldChg>
      <pc:sldChg chg="modSp mod">
        <pc:chgData name="Jorge Garcia Martinez" userId="c64a7d57-1da2-4763-a98c-3c1ec591bfe0" providerId="ADAL" clId="{24C6A0F6-6DF7-4CDC-810E-A03CC4E8B43E}" dt="2022-09-30T17:22:50.644" v="52" actId="20577"/>
        <pc:sldMkLst>
          <pc:docMk/>
          <pc:sldMk cId="1416218188" sldId="257"/>
        </pc:sldMkLst>
        <pc:spChg chg="mod">
          <ac:chgData name="Jorge Garcia Martinez" userId="c64a7d57-1da2-4763-a98c-3c1ec591bfe0" providerId="ADAL" clId="{24C6A0F6-6DF7-4CDC-810E-A03CC4E8B43E}" dt="2022-09-30T17:22:50.644" v="52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 Garcia Martinez" userId="c64a7d57-1da2-4763-a98c-3c1ec591bfe0" providerId="ADAL" clId="{24C6A0F6-6DF7-4CDC-810E-A03CC4E8B43E}" dt="2022-09-30T17:24:52.778" v="115" actId="20577"/>
        <pc:sldMkLst>
          <pc:docMk/>
          <pc:sldMk cId="3057975801" sldId="259"/>
        </pc:sldMkLst>
        <pc:spChg chg="mod">
          <ac:chgData name="Jorge Garcia Martinez" userId="c64a7d57-1da2-4763-a98c-3c1ec591bfe0" providerId="ADAL" clId="{24C6A0F6-6DF7-4CDC-810E-A03CC4E8B43E}" dt="2022-09-30T17:24:09.188" v="76" actId="207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24C6A0F6-6DF7-4CDC-810E-A03CC4E8B43E}" dt="2022-09-30T17:24:52.778" v="115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 Garcia Martinez" userId="c64a7d57-1da2-4763-a98c-3c1ec591bfe0" providerId="ADAL" clId="{24C6A0F6-6DF7-4CDC-810E-A03CC4E8B43E}" dt="2022-09-30T17:23:14.547" v="67" actId="20577"/>
          <ac:spMkLst>
            <pc:docMk/>
            <pc:sldMk cId="3057975801" sldId="259"/>
            <ac:spMk id="8" creationId="{9AE32021-F573-4292-8A74-FCC22DF66CC7}"/>
          </ac:spMkLst>
        </pc:spChg>
        <pc:spChg chg="del">
          <ac:chgData name="Jorge Garcia Martinez" userId="c64a7d57-1da2-4763-a98c-3c1ec591bfe0" providerId="ADAL" clId="{24C6A0F6-6DF7-4CDC-810E-A03CC4E8B43E}" dt="2022-09-30T17:24:25.804" v="80" actId="478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 Garcia Martinez" userId="c64a7d57-1da2-4763-a98c-3c1ec591bfe0" providerId="ADAL" clId="{24C6A0F6-6DF7-4CDC-810E-A03CC4E8B43E}" dt="2022-09-30T17:23:56.951" v="73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24C6A0F6-6DF7-4CDC-810E-A03CC4E8B43E}" dt="2022-09-30T17:24:00.954" v="74" actId="1076"/>
          <ac:spMkLst>
            <pc:docMk/>
            <pc:sldMk cId="3057975801" sldId="259"/>
            <ac:spMk id="14" creationId="{769EE431-37BF-43AB-B9D7-47071C5B351F}"/>
          </ac:spMkLst>
        </pc:spChg>
        <pc:picChg chg="add mod ord">
          <ac:chgData name="Jorge Garcia Martinez" userId="c64a7d57-1da2-4763-a98c-3c1ec591bfe0" providerId="ADAL" clId="{24C6A0F6-6DF7-4CDC-810E-A03CC4E8B43E}" dt="2022-09-30T17:23:53.645" v="72" actId="167"/>
          <ac:picMkLst>
            <pc:docMk/>
            <pc:sldMk cId="3057975801" sldId="259"/>
            <ac:picMk id="3" creationId="{9DBDF166-3823-35BB-E221-EF7592E0D3F5}"/>
          </ac:picMkLst>
        </pc:picChg>
        <pc:picChg chg="del">
          <ac:chgData name="Jorge Garcia Martinez" userId="c64a7d57-1da2-4763-a98c-3c1ec591bfe0" providerId="ADAL" clId="{24C6A0F6-6DF7-4CDC-810E-A03CC4E8B43E}" dt="2022-09-30T17:23:41.747" v="68" actId="478"/>
          <ac:picMkLst>
            <pc:docMk/>
            <pc:sldMk cId="3057975801" sldId="259"/>
            <ac:picMk id="4" creationId="{19F5F6F1-81A6-F728-92CB-92DB8A215B65}"/>
          </ac:picMkLst>
        </pc:picChg>
        <pc:picChg chg="mod">
          <ac:chgData name="Jorge Garcia Martinez" userId="c64a7d57-1da2-4763-a98c-3c1ec591bfe0" providerId="ADAL" clId="{24C6A0F6-6DF7-4CDC-810E-A03CC4E8B43E}" dt="2022-09-30T17:24:28.335" v="81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24C6A0F6-6DF7-4CDC-810E-A03CC4E8B43E}" dt="2022-09-30T17:24:30.652" v="82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Martinez" userId="c64a7d57-1da2-4763-a98c-3c1ec591bfe0" providerId="ADAL" clId="{24C6A0F6-6DF7-4CDC-810E-A03CC4E8B43E}" dt="2022-09-30T17:24:23.096" v="79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24C6A0F6-6DF7-4CDC-810E-A03CC4E8B43E}" dt="2022-09-30T17:24:20.414" v="78" actId="688"/>
          <ac:picMkLst>
            <pc:docMk/>
            <pc:sldMk cId="3057975801" sldId="259"/>
            <ac:picMk id="17" creationId="{66FBAA1C-A96F-4628-8B91-42550BBEC364}"/>
          </ac:picMkLst>
        </pc:picChg>
      </pc:sldChg>
      <pc:sldChg chg="del">
        <pc:chgData name="Jorge Garcia Martinez" userId="c64a7d57-1da2-4763-a98c-3c1ec591bfe0" providerId="ADAL" clId="{24C6A0F6-6DF7-4CDC-810E-A03CC4E8B43E}" dt="2022-09-30T17:24:58" v="116" actId="47"/>
        <pc:sldMkLst>
          <pc:docMk/>
          <pc:sldMk cId="3480311609" sldId="260"/>
        </pc:sldMkLst>
      </pc:sldChg>
      <pc:sldChg chg="addSp delSp modSp add mod">
        <pc:chgData name="Jorge Garcia Martinez" userId="c64a7d57-1da2-4763-a98c-3c1ec591bfe0" providerId="ADAL" clId="{24C6A0F6-6DF7-4CDC-810E-A03CC4E8B43E}" dt="2022-09-30T17:27:10.396" v="157" actId="1076"/>
        <pc:sldMkLst>
          <pc:docMk/>
          <pc:sldMk cId="3583828935" sldId="260"/>
        </pc:sldMkLst>
        <pc:spChg chg="mod">
          <ac:chgData name="Jorge Garcia Martinez" userId="c64a7d57-1da2-4763-a98c-3c1ec591bfe0" providerId="ADAL" clId="{24C6A0F6-6DF7-4CDC-810E-A03CC4E8B43E}" dt="2022-09-30T17:27:10.396" v="157" actId="1076"/>
          <ac:spMkLst>
            <pc:docMk/>
            <pc:sldMk cId="3583828935" sldId="260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24C6A0F6-6DF7-4CDC-810E-A03CC4E8B43E}" dt="2022-09-30T17:25:34.659" v="134" actId="20577"/>
          <ac:spMkLst>
            <pc:docMk/>
            <pc:sldMk cId="3583828935" sldId="260"/>
            <ac:spMk id="6" creationId="{00000000-0000-0000-0000-000000000000}"/>
          </ac:spMkLst>
        </pc:spChg>
        <pc:spChg chg="mod">
          <ac:chgData name="Jorge Garcia Martinez" userId="c64a7d57-1da2-4763-a98c-3c1ec591bfe0" providerId="ADAL" clId="{24C6A0F6-6DF7-4CDC-810E-A03CC4E8B43E}" dt="2022-09-30T17:25:15.865" v="124" actId="20577"/>
          <ac:spMkLst>
            <pc:docMk/>
            <pc:sldMk cId="3583828935" sldId="260"/>
            <ac:spMk id="8" creationId="{9AE32021-F573-4292-8A74-FCC22DF66CC7}"/>
          </ac:spMkLst>
        </pc:spChg>
        <pc:spChg chg="mod">
          <ac:chgData name="Jorge Garcia Martinez" userId="c64a7d57-1da2-4763-a98c-3c1ec591bfe0" providerId="ADAL" clId="{24C6A0F6-6DF7-4CDC-810E-A03CC4E8B43E}" dt="2022-09-30T17:27:07.823" v="156" actId="1076"/>
          <ac:spMkLst>
            <pc:docMk/>
            <pc:sldMk cId="3583828935" sldId="260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24C6A0F6-6DF7-4CDC-810E-A03CC4E8B43E}" dt="2022-09-30T17:27:04.409" v="155" actId="1076"/>
          <ac:spMkLst>
            <pc:docMk/>
            <pc:sldMk cId="3583828935" sldId="260"/>
            <ac:spMk id="14" creationId="{769EE431-37BF-43AB-B9D7-47071C5B351F}"/>
          </ac:spMkLst>
        </pc:spChg>
        <pc:picChg chg="del">
          <ac:chgData name="Jorge Garcia Martinez" userId="c64a7d57-1da2-4763-a98c-3c1ec591bfe0" providerId="ADAL" clId="{24C6A0F6-6DF7-4CDC-810E-A03CC4E8B43E}" dt="2022-09-30T17:26:42.123" v="135" actId="478"/>
          <ac:picMkLst>
            <pc:docMk/>
            <pc:sldMk cId="3583828935" sldId="260"/>
            <ac:picMk id="3" creationId="{9DBDF166-3823-35BB-E221-EF7592E0D3F5}"/>
          </ac:picMkLst>
        </pc:picChg>
        <pc:picChg chg="add mod ord">
          <ac:chgData name="Jorge Garcia Martinez" userId="c64a7d57-1da2-4763-a98c-3c1ec591bfe0" providerId="ADAL" clId="{24C6A0F6-6DF7-4CDC-810E-A03CC4E8B43E}" dt="2022-09-30T17:26:52.596" v="140" actId="1076"/>
          <ac:picMkLst>
            <pc:docMk/>
            <pc:sldMk cId="3583828935" sldId="260"/>
            <ac:picMk id="4" creationId="{C374CF4E-ADDD-D369-2406-58984226A5BE}"/>
          </ac:picMkLst>
        </pc:picChg>
        <pc:picChg chg="mod">
          <ac:chgData name="Jorge Garcia Martinez" userId="c64a7d57-1da2-4763-a98c-3c1ec591bfe0" providerId="ADAL" clId="{24C6A0F6-6DF7-4CDC-810E-A03CC4E8B43E}" dt="2022-09-30T17:26:59.997" v="153" actId="1076"/>
          <ac:picMkLst>
            <pc:docMk/>
            <pc:sldMk cId="3583828935" sldId="260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24C6A0F6-6DF7-4CDC-810E-A03CC4E8B43E}" dt="2022-09-30T17:26:48.591" v="139" actId="1076"/>
          <ac:picMkLst>
            <pc:docMk/>
            <pc:sldMk cId="3583828935" sldId="260"/>
            <ac:picMk id="10" creationId="{051BF7C3-E8AE-4FF0-83B4-E5B27270F9C1}"/>
          </ac:picMkLst>
        </pc:picChg>
        <pc:picChg chg="mod">
          <ac:chgData name="Jorge Garcia Martinez" userId="c64a7d57-1da2-4763-a98c-3c1ec591bfe0" providerId="ADAL" clId="{24C6A0F6-6DF7-4CDC-810E-A03CC4E8B43E}" dt="2022-09-30T17:27:02.163" v="154" actId="1076"/>
          <ac:picMkLst>
            <pc:docMk/>
            <pc:sldMk cId="3583828935" sldId="260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24C6A0F6-6DF7-4CDC-810E-A03CC4E8B43E}" dt="2022-09-30T17:26:57.662" v="152" actId="1037"/>
          <ac:picMkLst>
            <pc:docMk/>
            <pc:sldMk cId="3583828935" sldId="260"/>
            <ac:picMk id="17" creationId="{66FBAA1C-A96F-4628-8B91-42550BBEC364}"/>
          </ac:picMkLst>
        </pc:picChg>
      </pc:sldChg>
      <pc:sldChg chg="del">
        <pc:chgData name="Jorge Garcia Martinez" userId="c64a7d57-1da2-4763-a98c-3c1ec591bfe0" providerId="ADAL" clId="{24C6A0F6-6DF7-4CDC-810E-A03CC4E8B43E}" dt="2022-09-30T17:24:59.215" v="117" actId="47"/>
        <pc:sldMkLst>
          <pc:docMk/>
          <pc:sldMk cId="2259834296" sldId="261"/>
        </pc:sldMkLst>
      </pc:sldChg>
      <pc:sldChg chg="addSp delSp modSp add mod">
        <pc:chgData name="Jorge Garcia Martinez" userId="c64a7d57-1da2-4763-a98c-3c1ec591bfe0" providerId="ADAL" clId="{24C6A0F6-6DF7-4CDC-810E-A03CC4E8B43E}" dt="2022-09-30T17:29:18.367" v="182" actId="20577"/>
        <pc:sldMkLst>
          <pc:docMk/>
          <pc:sldMk cId="2733446729" sldId="261"/>
        </pc:sldMkLst>
        <pc:spChg chg="mod">
          <ac:chgData name="Jorge Garcia Martinez" userId="c64a7d57-1da2-4763-a98c-3c1ec591bfe0" providerId="ADAL" clId="{24C6A0F6-6DF7-4CDC-810E-A03CC4E8B43E}" dt="2022-09-30T17:28:34.991" v="171" actId="1076"/>
          <ac:spMkLst>
            <pc:docMk/>
            <pc:sldMk cId="2733446729" sldId="261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24C6A0F6-6DF7-4CDC-810E-A03CC4E8B43E}" dt="2022-09-30T17:29:18.367" v="182" actId="20577"/>
          <ac:spMkLst>
            <pc:docMk/>
            <pc:sldMk cId="2733446729" sldId="261"/>
            <ac:spMk id="6" creationId="{00000000-0000-0000-0000-000000000000}"/>
          </ac:spMkLst>
        </pc:spChg>
        <pc:spChg chg="mod">
          <ac:chgData name="Jorge Garcia Martinez" userId="c64a7d57-1da2-4763-a98c-3c1ec591bfe0" providerId="ADAL" clId="{24C6A0F6-6DF7-4CDC-810E-A03CC4E8B43E}" dt="2022-09-30T17:28:39.668" v="180" actId="20577"/>
          <ac:spMkLst>
            <pc:docMk/>
            <pc:sldMk cId="2733446729" sldId="261"/>
            <ac:spMk id="8" creationId="{9AE32021-F573-4292-8A74-FCC22DF66CC7}"/>
          </ac:spMkLst>
        </pc:spChg>
        <pc:spChg chg="mod">
          <ac:chgData name="Jorge Garcia Martinez" userId="c64a7d57-1da2-4763-a98c-3c1ec591bfe0" providerId="ADAL" clId="{24C6A0F6-6DF7-4CDC-810E-A03CC4E8B43E}" dt="2022-09-30T17:28:21.882" v="167" actId="1076"/>
          <ac:spMkLst>
            <pc:docMk/>
            <pc:sldMk cId="2733446729" sldId="261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24C6A0F6-6DF7-4CDC-810E-A03CC4E8B43E}" dt="2022-09-30T17:28:16.475" v="164" actId="1076"/>
          <ac:spMkLst>
            <pc:docMk/>
            <pc:sldMk cId="2733446729" sldId="261"/>
            <ac:spMk id="14" creationId="{769EE431-37BF-43AB-B9D7-47071C5B351F}"/>
          </ac:spMkLst>
        </pc:spChg>
        <pc:picChg chg="add mod ord">
          <ac:chgData name="Jorge Garcia Martinez" userId="c64a7d57-1da2-4763-a98c-3c1ec591bfe0" providerId="ADAL" clId="{24C6A0F6-6DF7-4CDC-810E-A03CC4E8B43E}" dt="2022-09-30T17:28:18.807" v="166" actId="1076"/>
          <ac:picMkLst>
            <pc:docMk/>
            <pc:sldMk cId="2733446729" sldId="261"/>
            <ac:picMk id="3" creationId="{74D1A903-5F5D-A60E-C853-F3E18DCAAE17}"/>
          </ac:picMkLst>
        </pc:picChg>
        <pc:picChg chg="del">
          <ac:chgData name="Jorge Garcia Martinez" userId="c64a7d57-1da2-4763-a98c-3c1ec591bfe0" providerId="ADAL" clId="{24C6A0F6-6DF7-4CDC-810E-A03CC4E8B43E}" dt="2022-09-30T17:27:48.239" v="159" actId="478"/>
          <ac:picMkLst>
            <pc:docMk/>
            <pc:sldMk cId="2733446729" sldId="261"/>
            <ac:picMk id="4" creationId="{C374CF4E-ADDD-D369-2406-58984226A5BE}"/>
          </ac:picMkLst>
        </pc:picChg>
        <pc:picChg chg="mod">
          <ac:chgData name="Jorge Garcia Martinez" userId="c64a7d57-1da2-4763-a98c-3c1ec591bfe0" providerId="ADAL" clId="{24C6A0F6-6DF7-4CDC-810E-A03CC4E8B43E}" dt="2022-09-30T17:28:29.643" v="170" actId="1076"/>
          <ac:picMkLst>
            <pc:docMk/>
            <pc:sldMk cId="2733446729" sldId="261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24C6A0F6-6DF7-4CDC-810E-A03CC4E8B43E}" dt="2022-09-30T17:28:27.341" v="169" actId="1076"/>
          <ac:picMkLst>
            <pc:docMk/>
            <pc:sldMk cId="2733446729" sldId="261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24C6A0F6-6DF7-4CDC-810E-A03CC4E8B43E}" dt="2022-09-30T17:28:25.491" v="168" actId="1076"/>
          <ac:picMkLst>
            <pc:docMk/>
            <pc:sldMk cId="2733446729" sldId="261"/>
            <ac:picMk id="17" creationId="{66FBAA1C-A96F-4628-8B91-42550BBEC364}"/>
          </ac:picMkLst>
        </pc:picChg>
      </pc:sldChg>
    </pc:docChg>
  </pc:docChgLst>
  <pc:docChgLst>
    <pc:chgData name="Jorge Garcia | FETRI" userId="c64a7d57-1da2-4763-a98c-3c1ec591bfe0" providerId="ADAL" clId="{7D7E5BD6-0490-42F8-8D3B-CEF9D1236C11}"/>
    <pc:docChg chg="custSel modSld">
      <pc:chgData name="Jorge Garcia | FETRI" userId="c64a7d57-1da2-4763-a98c-3c1ec591bfe0" providerId="ADAL" clId="{7D7E5BD6-0490-42F8-8D3B-CEF9D1236C11}" dt="2020-08-13T09:57:52.936" v="193" actId="1076"/>
      <pc:docMkLst>
        <pc:docMk/>
      </pc:docMkLst>
      <pc:sldChg chg="addSp delSp modSp mod">
        <pc:chgData name="Jorge Garcia | FETRI" userId="c64a7d57-1da2-4763-a98c-3c1ec591bfe0" providerId="ADAL" clId="{7D7E5BD6-0490-42F8-8D3B-CEF9D1236C11}" dt="2020-08-13T09:54:40.133" v="127" actId="1076"/>
        <pc:sldMkLst>
          <pc:docMk/>
          <pc:sldMk cId="1550731078" sldId="256"/>
        </pc:sldMkLst>
        <pc:picChg chg="add mod ord">
          <ac:chgData name="Jorge Garcia | FETRI" userId="c64a7d57-1da2-4763-a98c-3c1ec591bfe0" providerId="ADAL" clId="{7D7E5BD6-0490-42F8-8D3B-CEF9D1236C11}" dt="2020-08-13T09:54:18.472" v="112" actId="167"/>
          <ac:picMkLst>
            <pc:docMk/>
            <pc:sldMk cId="1550731078" sldId="256"/>
            <ac:picMk id="3" creationId="{14AD8F29-DE24-4269-AECF-E29A305E1708}"/>
          </ac:picMkLst>
        </pc:picChg>
        <pc:picChg chg="del">
          <ac:chgData name="Jorge Garcia | FETRI" userId="c64a7d57-1da2-4763-a98c-3c1ec591bfe0" providerId="ADAL" clId="{7D7E5BD6-0490-42F8-8D3B-CEF9D1236C11}" dt="2020-08-13T09:54:09.097" v="108" actId="478"/>
          <ac:picMkLst>
            <pc:docMk/>
            <pc:sldMk cId="1550731078" sldId="256"/>
            <ac:picMk id="6" creationId="{18EDBDA3-7B63-4E40-BEA5-510B3433680B}"/>
          </ac:picMkLst>
        </pc:picChg>
        <pc:picChg chg="mod">
          <ac:chgData name="Jorge Garcia | FETRI" userId="c64a7d57-1da2-4763-a98c-3c1ec591bfe0" providerId="ADAL" clId="{7D7E5BD6-0490-42F8-8D3B-CEF9D1236C11}" dt="2020-08-13T09:54:32.777" v="124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| FETRI" userId="c64a7d57-1da2-4763-a98c-3c1ec591bfe0" providerId="ADAL" clId="{7D7E5BD6-0490-42F8-8D3B-CEF9D1236C11}" dt="2020-08-13T09:54:38.007" v="126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| FETRI" userId="c64a7d57-1da2-4763-a98c-3c1ec591bfe0" providerId="ADAL" clId="{7D7E5BD6-0490-42F8-8D3B-CEF9D1236C11}" dt="2020-08-13T09:54:36.117" v="125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| FETRI" userId="c64a7d57-1da2-4763-a98c-3c1ec591bfe0" providerId="ADAL" clId="{7D7E5BD6-0490-42F8-8D3B-CEF9D1236C11}" dt="2020-08-13T09:54:27.422" v="122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 Garcia | FETRI" userId="c64a7d57-1da2-4763-a98c-3c1ec591bfe0" providerId="ADAL" clId="{7D7E5BD6-0490-42F8-8D3B-CEF9D1236C11}" dt="2020-08-13T09:54:24.377" v="121" actId="1038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| FETRI" userId="c64a7d57-1da2-4763-a98c-3c1ec591bfe0" providerId="ADAL" clId="{7D7E5BD6-0490-42F8-8D3B-CEF9D1236C11}" dt="2020-08-13T09:54:40.133" v="127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 Garcia | FETRI" userId="c64a7d57-1da2-4763-a98c-3c1ec591bfe0" providerId="ADAL" clId="{7D7E5BD6-0490-42F8-8D3B-CEF9D1236C11}" dt="2020-08-13T09:54:06.246" v="107" actId="20577"/>
        <pc:sldMkLst>
          <pc:docMk/>
          <pc:sldMk cId="1416218188" sldId="257"/>
        </pc:sldMkLst>
        <pc:spChg chg="mod">
          <ac:chgData name="Jorge Garcia | FETRI" userId="c64a7d57-1da2-4763-a98c-3c1ec591bfe0" providerId="ADAL" clId="{7D7E5BD6-0490-42F8-8D3B-CEF9D1236C11}" dt="2020-08-13T09:54:06.246" v="107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 Garcia | FETRI" userId="c64a7d57-1da2-4763-a98c-3c1ec591bfe0" providerId="ADAL" clId="{7D7E5BD6-0490-42F8-8D3B-CEF9D1236C11}" dt="2020-08-13T09:55:27.327" v="136" actId="1076"/>
        <pc:sldMkLst>
          <pc:docMk/>
          <pc:sldMk cId="3474826590" sldId="258"/>
        </pc:sldMkLst>
        <pc:spChg chg="mod">
          <ac:chgData name="Jorge Garcia | FETRI" userId="c64a7d57-1da2-4763-a98c-3c1ec591bfe0" providerId="ADAL" clId="{7D7E5BD6-0490-42F8-8D3B-CEF9D1236C11}" dt="2020-08-13T09:55:18.270" v="134" actId="1076"/>
          <ac:spMkLst>
            <pc:docMk/>
            <pc:sldMk cId="3474826590" sldId="258"/>
            <ac:spMk id="7" creationId="{54AD70A5-F867-469F-BBD1-DD5F7FBB9F72}"/>
          </ac:spMkLst>
        </pc:spChg>
        <pc:spChg chg="mod">
          <ac:chgData name="Jorge Garcia | FETRI" userId="c64a7d57-1da2-4763-a98c-3c1ec591bfe0" providerId="ADAL" clId="{7D7E5BD6-0490-42F8-8D3B-CEF9D1236C11}" dt="2020-08-13T09:55:21.499" v="135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 Garcia | FETRI" userId="c64a7d57-1da2-4763-a98c-3c1ec591bfe0" providerId="ADAL" clId="{7D7E5BD6-0490-42F8-8D3B-CEF9D1236C11}" dt="2020-08-13T09:55:15.503" v="133" actId="1076"/>
          <ac:spMkLst>
            <pc:docMk/>
            <pc:sldMk cId="3474826590" sldId="258"/>
            <ac:spMk id="11" creationId="{6F37764D-D1D6-4C9B-9878-41C6D27F2E1C}"/>
          </ac:spMkLst>
        </pc:spChg>
        <pc:spChg chg="mod">
          <ac:chgData name="Jorge Garcia | FETRI" userId="c64a7d57-1da2-4763-a98c-3c1ec591bfe0" providerId="ADAL" clId="{7D7E5BD6-0490-42F8-8D3B-CEF9D1236C11}" dt="2020-08-13T09:55:27.327" v="136" actId="1076"/>
          <ac:spMkLst>
            <pc:docMk/>
            <pc:sldMk cId="3474826590" sldId="258"/>
            <ac:spMk id="13" creationId="{DE55FA85-2157-4A50-BAB2-E153BAD2CF65}"/>
          </ac:spMkLst>
        </pc:spChg>
        <pc:picChg chg="add mod ord">
          <ac:chgData name="Jorge Garcia | FETRI" userId="c64a7d57-1da2-4763-a98c-3c1ec591bfe0" providerId="ADAL" clId="{7D7E5BD6-0490-42F8-8D3B-CEF9D1236C11}" dt="2020-08-13T09:55:10.183" v="132" actId="1076"/>
          <ac:picMkLst>
            <pc:docMk/>
            <pc:sldMk cId="3474826590" sldId="258"/>
            <ac:picMk id="3" creationId="{875DDAA1-FC27-4938-A429-C385C3803FFE}"/>
          </ac:picMkLst>
        </pc:picChg>
        <pc:picChg chg="del">
          <ac:chgData name="Jorge Garcia | FETRI" userId="c64a7d57-1da2-4763-a98c-3c1ec591bfe0" providerId="ADAL" clId="{7D7E5BD6-0490-42F8-8D3B-CEF9D1236C11}" dt="2020-08-13T09:55:02.363" v="128" actId="478"/>
          <ac:picMkLst>
            <pc:docMk/>
            <pc:sldMk cId="3474826590" sldId="258"/>
            <ac:picMk id="15" creationId="{C29BF63A-6D5A-485A-821D-DFEB593EE2BC}"/>
          </ac:picMkLst>
        </pc:picChg>
      </pc:sldChg>
      <pc:sldChg chg="addSp delSp modSp mod">
        <pc:chgData name="Jorge Garcia | FETRI" userId="c64a7d57-1da2-4763-a98c-3c1ec591bfe0" providerId="ADAL" clId="{7D7E5BD6-0490-42F8-8D3B-CEF9D1236C11}" dt="2020-08-13T09:56:02.562" v="147" actId="1076"/>
        <pc:sldMkLst>
          <pc:docMk/>
          <pc:sldMk cId="3057975801" sldId="259"/>
        </pc:sldMkLst>
        <pc:spChg chg="mod">
          <ac:chgData name="Jorge Garcia | FETRI" userId="c64a7d57-1da2-4763-a98c-3c1ec591bfe0" providerId="ADAL" clId="{7D7E5BD6-0490-42F8-8D3B-CEF9D1236C11}" dt="2020-08-13T09:55:53.127" v="143" actId="20577"/>
          <ac:spMkLst>
            <pc:docMk/>
            <pc:sldMk cId="3057975801" sldId="259"/>
            <ac:spMk id="6" creationId="{00000000-0000-0000-0000-000000000000}"/>
          </ac:spMkLst>
        </pc:spChg>
        <pc:picChg chg="add mod ord">
          <ac:chgData name="Jorge Garcia | FETRI" userId="c64a7d57-1da2-4763-a98c-3c1ec591bfe0" providerId="ADAL" clId="{7D7E5BD6-0490-42F8-8D3B-CEF9D1236C11}" dt="2020-08-13T09:55:51.013" v="141" actId="167"/>
          <ac:picMkLst>
            <pc:docMk/>
            <pc:sldMk cId="3057975801" sldId="259"/>
            <ac:picMk id="3" creationId="{76CD4736-6F0D-4054-B84B-8AB07E30C837}"/>
          </ac:picMkLst>
        </pc:picChg>
        <pc:picChg chg="del">
          <ac:chgData name="Jorge Garcia | FETRI" userId="c64a7d57-1da2-4763-a98c-3c1ec591bfe0" providerId="ADAL" clId="{7D7E5BD6-0490-42F8-8D3B-CEF9D1236C11}" dt="2020-08-13T09:55:34.825" v="137" actId="478"/>
          <ac:picMkLst>
            <pc:docMk/>
            <pc:sldMk cId="3057975801" sldId="259"/>
            <ac:picMk id="7" creationId="{DF19C85E-BC44-4031-AA44-171B2508A2F3}"/>
          </ac:picMkLst>
        </pc:picChg>
        <pc:picChg chg="mod">
          <ac:chgData name="Jorge Garcia | FETRI" userId="c64a7d57-1da2-4763-a98c-3c1ec591bfe0" providerId="ADAL" clId="{7D7E5BD6-0490-42F8-8D3B-CEF9D1236C11}" dt="2020-08-13T09:55:58.061" v="145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| FETRI" userId="c64a7d57-1da2-4763-a98c-3c1ec591bfe0" providerId="ADAL" clId="{7D7E5BD6-0490-42F8-8D3B-CEF9D1236C11}" dt="2020-08-13T09:55:56.531" v="144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| FETRI" userId="c64a7d57-1da2-4763-a98c-3c1ec591bfe0" providerId="ADAL" clId="{7D7E5BD6-0490-42F8-8D3B-CEF9D1236C11}" dt="2020-08-13T09:56:02.562" v="147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| FETRI" userId="c64a7d57-1da2-4763-a98c-3c1ec591bfe0" providerId="ADAL" clId="{7D7E5BD6-0490-42F8-8D3B-CEF9D1236C11}" dt="2020-08-13T09:55:59.806" v="146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| FETRI" userId="c64a7d57-1da2-4763-a98c-3c1ec591bfe0" providerId="ADAL" clId="{7D7E5BD6-0490-42F8-8D3B-CEF9D1236C11}" dt="2020-08-13T09:57:04.796" v="171" actId="1076"/>
        <pc:sldMkLst>
          <pc:docMk/>
          <pc:sldMk cId="3480311609" sldId="260"/>
        </pc:sldMkLst>
        <pc:spChg chg="mod">
          <ac:chgData name="Jorge Garcia | FETRI" userId="c64a7d57-1da2-4763-a98c-3c1ec591bfe0" providerId="ADAL" clId="{7D7E5BD6-0490-42F8-8D3B-CEF9D1236C11}" dt="2020-08-13T09:56:46.124" v="165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 Garcia | FETRI" userId="c64a7d57-1da2-4763-a98c-3c1ec591bfe0" providerId="ADAL" clId="{7D7E5BD6-0490-42F8-8D3B-CEF9D1236C11}" dt="2020-08-13T09:56:37.549" v="152" actId="1076"/>
          <ac:picMkLst>
            <pc:docMk/>
            <pc:sldMk cId="3480311609" sldId="260"/>
            <ac:picMk id="3" creationId="{F9F151DE-768C-497B-89DC-A9A62DF85740}"/>
          </ac:picMkLst>
        </pc:picChg>
        <pc:picChg chg="del">
          <ac:chgData name="Jorge Garcia | FETRI" userId="c64a7d57-1da2-4763-a98c-3c1ec591bfe0" providerId="ADAL" clId="{7D7E5BD6-0490-42F8-8D3B-CEF9D1236C11}" dt="2020-08-13T09:56:06.655" v="148" actId="478"/>
          <ac:picMkLst>
            <pc:docMk/>
            <pc:sldMk cId="3480311609" sldId="260"/>
            <ac:picMk id="4" creationId="{4116F1F9-7997-4F9B-BCB3-A4CDBF1E2357}"/>
          </ac:picMkLst>
        </pc:picChg>
        <pc:picChg chg="mod">
          <ac:chgData name="Jorge Garcia | FETRI" userId="c64a7d57-1da2-4763-a98c-3c1ec591bfe0" providerId="ADAL" clId="{7D7E5BD6-0490-42F8-8D3B-CEF9D1236C11}" dt="2020-08-13T09:57:02.141" v="170" actId="1076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 Garcia | FETRI" userId="c64a7d57-1da2-4763-a98c-3c1ec591bfe0" providerId="ADAL" clId="{7D7E5BD6-0490-42F8-8D3B-CEF9D1236C11}" dt="2020-08-13T09:56:58.789" v="169" actId="688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 Garcia | FETRI" userId="c64a7d57-1da2-4763-a98c-3c1ec591bfe0" providerId="ADAL" clId="{7D7E5BD6-0490-42F8-8D3B-CEF9D1236C11}" dt="2020-08-13T09:56:54.638" v="167" actId="688"/>
          <ac:picMkLst>
            <pc:docMk/>
            <pc:sldMk cId="3480311609" sldId="260"/>
            <ac:picMk id="15" creationId="{08FF8ADC-4867-4E30-B7CA-7ADB30E6B9BD}"/>
          </ac:picMkLst>
        </pc:picChg>
        <pc:picChg chg="mod">
          <ac:chgData name="Jorge Garcia | FETRI" userId="c64a7d57-1da2-4763-a98c-3c1ec591bfe0" providerId="ADAL" clId="{7D7E5BD6-0490-42F8-8D3B-CEF9D1236C11}" dt="2020-08-13T09:57:04.796" v="171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 Garcia | FETRI" userId="c64a7d57-1da2-4763-a98c-3c1ec591bfe0" providerId="ADAL" clId="{7D7E5BD6-0490-42F8-8D3B-CEF9D1236C11}" dt="2020-08-13T09:57:52.936" v="193" actId="1076"/>
        <pc:sldMkLst>
          <pc:docMk/>
          <pc:sldMk cId="2259834296" sldId="261"/>
        </pc:sldMkLst>
        <pc:spChg chg="mod">
          <ac:chgData name="Jorge Garcia | FETRI" userId="c64a7d57-1da2-4763-a98c-3c1ec591bfe0" providerId="ADAL" clId="{7D7E5BD6-0490-42F8-8D3B-CEF9D1236C11}" dt="2020-08-13T09:57:43.773" v="189" actId="20577"/>
          <ac:spMkLst>
            <pc:docMk/>
            <pc:sldMk cId="2259834296" sldId="261"/>
            <ac:spMk id="7" creationId="{1F0ADE00-DFC7-4917-850C-415BD1072055}"/>
          </ac:spMkLst>
        </pc:spChg>
        <pc:picChg chg="del">
          <ac:chgData name="Jorge Garcia | FETRI" userId="c64a7d57-1da2-4763-a98c-3c1ec591bfe0" providerId="ADAL" clId="{7D7E5BD6-0490-42F8-8D3B-CEF9D1236C11}" dt="2020-08-13T09:57:08.441" v="172" actId="478"/>
          <ac:picMkLst>
            <pc:docMk/>
            <pc:sldMk cId="2259834296" sldId="261"/>
            <ac:picMk id="3" creationId="{28B05BB9-F4AF-4837-AA4A-EB8F046D1F8D}"/>
          </ac:picMkLst>
        </pc:picChg>
        <pc:picChg chg="mod">
          <ac:chgData name="Jorge Garcia | FETRI" userId="c64a7d57-1da2-4763-a98c-3c1ec591bfe0" providerId="ADAL" clId="{7D7E5BD6-0490-42F8-8D3B-CEF9D1236C11}" dt="2020-08-13T09:57:51.260" v="192" actId="1076"/>
          <ac:picMkLst>
            <pc:docMk/>
            <pc:sldMk cId="2259834296" sldId="261"/>
            <ac:picMk id="4" creationId="{7B7D3E54-E95F-4F4C-BAEF-8D9EC271E952}"/>
          </ac:picMkLst>
        </pc:picChg>
        <pc:picChg chg="mod">
          <ac:chgData name="Jorge Garcia | FETRI" userId="c64a7d57-1da2-4763-a98c-3c1ec591bfe0" providerId="ADAL" clId="{7D7E5BD6-0490-42F8-8D3B-CEF9D1236C11}" dt="2020-08-13T09:57:49.315" v="191" actId="1076"/>
          <ac:picMkLst>
            <pc:docMk/>
            <pc:sldMk cId="2259834296" sldId="261"/>
            <ac:picMk id="5" creationId="{8B56633B-673F-45CD-A531-F1589A161A86}"/>
          </ac:picMkLst>
        </pc:picChg>
        <pc:picChg chg="mod">
          <ac:chgData name="Jorge Garcia | FETRI" userId="c64a7d57-1da2-4763-a98c-3c1ec591bfe0" providerId="ADAL" clId="{7D7E5BD6-0490-42F8-8D3B-CEF9D1236C11}" dt="2020-08-13T09:57:47.334" v="190" actId="1076"/>
          <ac:picMkLst>
            <pc:docMk/>
            <pc:sldMk cId="2259834296" sldId="261"/>
            <ac:picMk id="6" creationId="{A9B21EF6-986C-4311-B523-DDC9D47BE9D3}"/>
          </ac:picMkLst>
        </pc:picChg>
        <pc:picChg chg="add mod ord">
          <ac:chgData name="Jorge Garcia | FETRI" userId="c64a7d57-1da2-4763-a98c-3c1ec591bfe0" providerId="ADAL" clId="{7D7E5BD6-0490-42F8-8D3B-CEF9D1236C11}" dt="2020-08-13T09:57:35.297" v="176" actId="167"/>
          <ac:picMkLst>
            <pc:docMk/>
            <pc:sldMk cId="2259834296" sldId="261"/>
            <ac:picMk id="9" creationId="{C96674C8-F156-4AD2-B108-B511B1C652B7}"/>
          </ac:picMkLst>
        </pc:picChg>
        <pc:picChg chg="mod">
          <ac:chgData name="Jorge Garcia | FETRI" userId="c64a7d57-1da2-4763-a98c-3c1ec591bfe0" providerId="ADAL" clId="{7D7E5BD6-0490-42F8-8D3B-CEF9D1236C11}" dt="2020-08-13T09:57:52.936" v="193" actId="1076"/>
          <ac:picMkLst>
            <pc:docMk/>
            <pc:sldMk cId="2259834296" sldId="261"/>
            <ac:picMk id="16" creationId="{D1695EEE-93F1-48D3-BDA7-C511CAD76311}"/>
          </ac:picMkLst>
        </pc:picChg>
      </pc:sldChg>
    </pc:docChg>
  </pc:docChgLst>
  <pc:docChgLst>
    <pc:chgData name="Jorge Garcia Martinez" userId="c64a7d57-1da2-4763-a98c-3c1ec591bfe0" providerId="ADAL" clId="{FB3C69F5-1EC6-452F-8DDF-30557E69CC37}"/>
    <pc:docChg chg="undo custSel modSld">
      <pc:chgData name="Jorge Garcia Martinez" userId="c64a7d57-1da2-4763-a98c-3c1ec591bfe0" providerId="ADAL" clId="{FB3C69F5-1EC6-452F-8DDF-30557E69CC37}" dt="2019-12-19T08:00:05.953" v="51" actId="20577"/>
      <pc:docMkLst>
        <pc:docMk/>
      </pc:docMkLst>
      <pc:sldChg chg="addSp delSp modSp">
        <pc:chgData name="Jorge Garcia Martinez" userId="c64a7d57-1da2-4763-a98c-3c1ec591bfe0" providerId="ADAL" clId="{FB3C69F5-1EC6-452F-8DDF-30557E69CC37}" dt="2019-12-19T07:57:16.756" v="11" actId="1076"/>
        <pc:sldMkLst>
          <pc:docMk/>
          <pc:sldMk cId="1550731078" sldId="256"/>
        </pc:sldMkLst>
        <pc:spChg chg="add del">
          <ac:chgData name="Jorge Garcia Martinez" userId="c64a7d57-1da2-4763-a98c-3c1ec591bfe0" providerId="ADAL" clId="{FB3C69F5-1EC6-452F-8DDF-30557E69CC37}" dt="2019-12-19T07:56:45.122" v="2"/>
          <ac:spMkLst>
            <pc:docMk/>
            <pc:sldMk cId="1550731078" sldId="256"/>
            <ac:spMk id="3" creationId="{0820F452-28F9-4853-B84F-3B43A8280092}"/>
          </ac:spMkLst>
        </pc:spChg>
        <pc:picChg chg="del">
          <ac:chgData name="Jorge Garcia Martinez" userId="c64a7d57-1da2-4763-a98c-3c1ec591bfe0" providerId="ADAL" clId="{FB3C69F5-1EC6-452F-8DDF-30557E69CC37}" dt="2019-12-19T07:56:42.872" v="0" actId="478"/>
          <ac:picMkLst>
            <pc:docMk/>
            <pc:sldMk cId="1550731078" sldId="256"/>
            <ac:picMk id="2" creationId="{063F3472-B5F6-474C-90D5-B24A09227FC8}"/>
          </ac:picMkLst>
        </pc:picChg>
        <pc:picChg chg="mod">
          <ac:chgData name="Jorge Garcia Martinez" userId="c64a7d57-1da2-4763-a98c-3c1ec591bfe0" providerId="ADAL" clId="{FB3C69F5-1EC6-452F-8DDF-30557E69CC37}" dt="2019-12-19T07:57:16.756" v="11" actId="1076"/>
          <ac:picMkLst>
            <pc:docMk/>
            <pc:sldMk cId="1550731078" sldId="256"/>
            <ac:picMk id="5" creationId="{B0E9DEAE-9E52-40B5-88DD-7F887F4D6B38}"/>
          </ac:picMkLst>
        </pc:picChg>
        <pc:picChg chg="mod">
          <ac:chgData name="Jorge Garcia Martinez" userId="c64a7d57-1da2-4763-a98c-3c1ec591bfe0" providerId="ADAL" clId="{FB3C69F5-1EC6-452F-8DDF-30557E69CC37}" dt="2019-12-19T07:57:06.315" v="8" actId="1076"/>
          <ac:picMkLst>
            <pc:docMk/>
            <pc:sldMk cId="1550731078" sldId="256"/>
            <ac:picMk id="7" creationId="{9B86011F-2FD6-4302-A32E-EAABDE54E285}"/>
          </ac:picMkLst>
        </pc:picChg>
        <pc:picChg chg="mod">
          <ac:chgData name="Jorge Garcia Martinez" userId="c64a7d57-1da2-4763-a98c-3c1ec591bfe0" providerId="ADAL" clId="{FB3C69F5-1EC6-452F-8DDF-30557E69CC37}" dt="2019-12-19T07:57:12.893" v="10" actId="1076"/>
          <ac:picMkLst>
            <pc:docMk/>
            <pc:sldMk cId="1550731078" sldId="256"/>
            <ac:picMk id="8" creationId="{4537CB1D-F6AC-4318-9271-E81C9DBBFE05}"/>
          </ac:picMkLst>
        </pc:picChg>
        <pc:picChg chg="mod">
          <ac:chgData name="Jorge Garcia Martinez" userId="c64a7d57-1da2-4763-a98c-3c1ec591bfe0" providerId="ADAL" clId="{FB3C69F5-1EC6-452F-8DDF-30557E69CC37}" dt="2019-12-19T07:57:08.734" v="9" actId="1076"/>
          <ac:picMkLst>
            <pc:docMk/>
            <pc:sldMk cId="1550731078" sldId="256"/>
            <ac:picMk id="11" creationId="{40237292-6551-4AA5-BD0C-C9148FBC273A}"/>
          </ac:picMkLst>
        </pc:picChg>
        <pc:picChg chg="add mod ord">
          <ac:chgData name="Jorge Garcia Martinez" userId="c64a7d57-1da2-4763-a98c-3c1ec591bfe0" providerId="ADAL" clId="{FB3C69F5-1EC6-452F-8DDF-30557E69CC37}" dt="2019-12-19T07:57:03.327" v="7" actId="1076"/>
          <ac:picMkLst>
            <pc:docMk/>
            <pc:sldMk cId="1550731078" sldId="256"/>
            <ac:picMk id="12" creationId="{87AEE6CA-80B0-4FAC-ABFC-BB121C6BC151}"/>
          </ac:picMkLst>
        </pc:picChg>
      </pc:sldChg>
      <pc:sldChg chg="addSp delSp modSp">
        <pc:chgData name="Jorge Garcia Martinez" userId="c64a7d57-1da2-4763-a98c-3c1ec591bfe0" providerId="ADAL" clId="{FB3C69F5-1EC6-452F-8DDF-30557E69CC37}" dt="2019-12-19T07:57:58.070" v="21" actId="20577"/>
        <pc:sldMkLst>
          <pc:docMk/>
          <pc:sldMk cId="3057975801" sldId="259"/>
        </pc:sldMkLst>
        <pc:spChg chg="mod">
          <ac:chgData name="Jorge Garcia Martinez" userId="c64a7d57-1da2-4763-a98c-3c1ec591bfe0" providerId="ADAL" clId="{FB3C69F5-1EC6-452F-8DDF-30557E69CC37}" dt="2019-12-19T07:57:58.070" v="21" actId="20577"/>
          <ac:spMkLst>
            <pc:docMk/>
            <pc:sldMk cId="3057975801" sldId="259"/>
            <ac:spMk id="6" creationId="{00000000-0000-0000-0000-000000000000}"/>
          </ac:spMkLst>
        </pc:spChg>
        <pc:picChg chg="del">
          <ac:chgData name="Jorge Garcia Martinez" userId="c64a7d57-1da2-4763-a98c-3c1ec591bfe0" providerId="ADAL" clId="{FB3C69F5-1EC6-452F-8DDF-30557E69CC37}" dt="2019-12-19T07:57:39.523" v="12" actId="478"/>
          <ac:picMkLst>
            <pc:docMk/>
            <pc:sldMk cId="3057975801" sldId="259"/>
            <ac:picMk id="2" creationId="{B6259374-B8C7-4FB0-A5A5-FD8D557BCF7F}"/>
          </ac:picMkLst>
        </pc:picChg>
        <pc:picChg chg="add mod ord">
          <ac:chgData name="Jorge Garcia Martinez" userId="c64a7d57-1da2-4763-a98c-3c1ec591bfe0" providerId="ADAL" clId="{FB3C69F5-1EC6-452F-8DDF-30557E69CC37}" dt="2019-12-19T07:57:51.300" v="17" actId="167"/>
          <ac:picMkLst>
            <pc:docMk/>
            <pc:sldMk cId="3057975801" sldId="259"/>
            <ac:picMk id="3" creationId="{27B74408-8C4E-4712-8489-5678AB6A2409}"/>
          </ac:picMkLst>
        </pc:picChg>
        <pc:picChg chg="mod">
          <ac:chgData name="Jorge Garcia Martinez" userId="c64a7d57-1da2-4763-a98c-3c1ec591bfe0" providerId="ADAL" clId="{FB3C69F5-1EC6-452F-8DDF-30557E69CC37}" dt="2019-12-19T07:57:53.633" v="18" actId="1076"/>
          <ac:picMkLst>
            <pc:docMk/>
            <pc:sldMk cId="3057975801" sldId="259"/>
            <ac:picMk id="5" creationId="{E5960063-E3C6-474D-90CB-69066D71D81E}"/>
          </ac:picMkLst>
        </pc:picChg>
        <pc:picChg chg="mod">
          <ac:chgData name="Jorge Garcia Martinez" userId="c64a7d57-1da2-4763-a98c-3c1ec591bfe0" providerId="ADAL" clId="{FB3C69F5-1EC6-452F-8DDF-30557E69CC37}" dt="2019-12-19T07:57:56.105" v="19" actId="1076"/>
          <ac:picMkLst>
            <pc:docMk/>
            <pc:sldMk cId="3057975801" sldId="259"/>
            <ac:picMk id="7" creationId="{8FB62B9A-7036-46B7-8E2E-CD836311B5B4}"/>
          </ac:picMkLst>
        </pc:picChg>
      </pc:sldChg>
      <pc:sldChg chg="addSp delSp modSp">
        <pc:chgData name="Jorge Garcia Martinez" userId="c64a7d57-1da2-4763-a98c-3c1ec591bfe0" providerId="ADAL" clId="{FB3C69F5-1EC6-452F-8DDF-30557E69CC37}" dt="2019-12-19T07:58:52.415" v="30" actId="478"/>
        <pc:sldMkLst>
          <pc:docMk/>
          <pc:sldMk cId="3480311609" sldId="260"/>
        </pc:sldMkLst>
        <pc:picChg chg="del">
          <ac:chgData name="Jorge Garcia Martinez" userId="c64a7d57-1da2-4763-a98c-3c1ec591bfe0" providerId="ADAL" clId="{FB3C69F5-1EC6-452F-8DDF-30557E69CC37}" dt="2019-12-19T07:58:02.058" v="22" actId="478"/>
          <ac:picMkLst>
            <pc:docMk/>
            <pc:sldMk cId="3480311609" sldId="260"/>
            <ac:picMk id="3" creationId="{F876A7F3-C781-4508-B80B-030514ECFD48}"/>
          </ac:picMkLst>
        </pc:picChg>
        <pc:picChg chg="mod">
          <ac:chgData name="Jorge Garcia Martinez" userId="c64a7d57-1da2-4763-a98c-3c1ec591bfe0" providerId="ADAL" clId="{FB3C69F5-1EC6-452F-8DDF-30557E69CC37}" dt="2019-12-19T07:58:51.003" v="29" actId="1076"/>
          <ac:picMkLst>
            <pc:docMk/>
            <pc:sldMk cId="3480311609" sldId="260"/>
            <ac:picMk id="4" creationId="{F0846556-D19D-43C4-AEF7-6FE48A8090E2}"/>
          </ac:picMkLst>
        </pc:picChg>
        <pc:picChg chg="mod">
          <ac:chgData name="Jorge Garcia Martinez" userId="c64a7d57-1da2-4763-a98c-3c1ec591bfe0" providerId="ADAL" clId="{FB3C69F5-1EC6-452F-8DDF-30557E69CC37}" dt="2019-12-19T07:58:48.176" v="28" actId="1076"/>
          <ac:picMkLst>
            <pc:docMk/>
            <pc:sldMk cId="3480311609" sldId="260"/>
            <ac:picMk id="5" creationId="{01D1BA21-63C4-4772-9B1D-0B55627FCC72}"/>
          </ac:picMkLst>
        </pc:picChg>
        <pc:picChg chg="del">
          <ac:chgData name="Jorge Garcia Martinez" userId="c64a7d57-1da2-4763-a98c-3c1ec591bfe0" providerId="ADAL" clId="{FB3C69F5-1EC6-452F-8DDF-30557E69CC37}" dt="2019-12-19T07:58:52.415" v="30" actId="478"/>
          <ac:picMkLst>
            <pc:docMk/>
            <pc:sldMk cId="3480311609" sldId="260"/>
            <ac:picMk id="7" creationId="{35EBBB41-6A4E-47E4-9102-2C0283142CD6}"/>
          </ac:picMkLst>
        </pc:picChg>
        <pc:picChg chg="add mod ord">
          <ac:chgData name="Jorge Garcia Martinez" userId="c64a7d57-1da2-4763-a98c-3c1ec591bfe0" providerId="ADAL" clId="{FB3C69F5-1EC6-452F-8DDF-30557E69CC37}" dt="2019-12-19T07:58:45.581" v="27" actId="167"/>
          <ac:picMkLst>
            <pc:docMk/>
            <pc:sldMk cId="3480311609" sldId="260"/>
            <ac:picMk id="10" creationId="{512EEF98-FF53-4870-AA91-96687578FF60}"/>
          </ac:picMkLst>
        </pc:picChg>
      </pc:sldChg>
      <pc:sldChg chg="addSp delSp modSp">
        <pc:chgData name="Jorge Garcia Martinez" userId="c64a7d57-1da2-4763-a98c-3c1ec591bfe0" providerId="ADAL" clId="{FB3C69F5-1EC6-452F-8DDF-30557E69CC37}" dt="2019-12-19T08:00:05.953" v="51" actId="20577"/>
        <pc:sldMkLst>
          <pc:docMk/>
          <pc:sldMk cId="2259834296" sldId="261"/>
        </pc:sldMkLst>
        <pc:spChg chg="mod">
          <ac:chgData name="Jorge Garcia Martinez" userId="c64a7d57-1da2-4763-a98c-3c1ec591bfe0" providerId="ADAL" clId="{FB3C69F5-1EC6-452F-8DDF-30557E69CC37}" dt="2019-12-19T08:00:05.953" v="51" actId="20577"/>
          <ac:spMkLst>
            <pc:docMk/>
            <pc:sldMk cId="2259834296" sldId="261"/>
            <ac:spMk id="7" creationId="{1F0ADE00-DFC7-4917-850C-415BD1072055}"/>
          </ac:spMkLst>
        </pc:spChg>
        <pc:picChg chg="add del">
          <ac:chgData name="Jorge Garcia Martinez" userId="c64a7d57-1da2-4763-a98c-3c1ec591bfe0" providerId="ADAL" clId="{FB3C69F5-1EC6-452F-8DDF-30557E69CC37}" dt="2019-12-19T07:59:02.299" v="33" actId="478"/>
          <ac:picMkLst>
            <pc:docMk/>
            <pc:sldMk cId="2259834296" sldId="261"/>
            <ac:picMk id="3" creationId="{B9EE1380-F516-4076-9683-3731F8C6FE7A}"/>
          </ac:picMkLst>
        </pc:picChg>
        <pc:picChg chg="mod">
          <ac:chgData name="Jorge Garcia Martinez" userId="c64a7d57-1da2-4763-a98c-3c1ec591bfe0" providerId="ADAL" clId="{FB3C69F5-1EC6-452F-8DDF-30557E69CC37}" dt="2019-12-19T07:59:59.271" v="42" actId="1076"/>
          <ac:picMkLst>
            <pc:docMk/>
            <pc:sldMk cId="2259834296" sldId="261"/>
            <ac:picMk id="4" creationId="{0CBEDB43-AA81-4470-BEBD-1255B4A802B2}"/>
          </ac:picMkLst>
        </pc:picChg>
        <pc:picChg chg="del">
          <ac:chgData name="Jorge Garcia Martinez" userId="c64a7d57-1da2-4763-a98c-3c1ec591bfe0" providerId="ADAL" clId="{FB3C69F5-1EC6-452F-8DDF-30557E69CC37}" dt="2019-12-19T07:59:52.625" v="40" actId="478"/>
          <ac:picMkLst>
            <pc:docMk/>
            <pc:sldMk cId="2259834296" sldId="261"/>
            <ac:picMk id="5" creationId="{F3E0A396-33CC-48AB-9CA3-C2403C4BAC98}"/>
          </ac:picMkLst>
        </pc:picChg>
        <pc:picChg chg="mod">
          <ac:chgData name="Jorge Garcia Martinez" userId="c64a7d57-1da2-4763-a98c-3c1ec591bfe0" providerId="ADAL" clId="{FB3C69F5-1EC6-452F-8DDF-30557E69CC37}" dt="2019-12-19T07:59:56.654" v="41" actId="1076"/>
          <ac:picMkLst>
            <pc:docMk/>
            <pc:sldMk cId="2259834296" sldId="261"/>
            <ac:picMk id="6" creationId="{FED33718-B7DC-446E-B5B5-27C1150FF1EB}"/>
          </ac:picMkLst>
        </pc:picChg>
        <pc:picChg chg="add mod ord">
          <ac:chgData name="Jorge Garcia Martinez" userId="c64a7d57-1da2-4763-a98c-3c1ec591bfe0" providerId="ADAL" clId="{FB3C69F5-1EC6-452F-8DDF-30557E69CC37}" dt="2019-12-19T07:59:50.093" v="39" actId="167"/>
          <ac:picMkLst>
            <pc:docMk/>
            <pc:sldMk cId="2259834296" sldId="261"/>
            <ac:picMk id="9" creationId="{C3EEE4F7-0634-4518-AED5-B6C8E0EE21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0E26AD9-2923-4BD0-8BA6-6B3B4B8BAC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4432" y="1764666"/>
            <a:ext cx="9619774" cy="4991131"/>
          </a:xfrm>
        </p:spPr>
        <p:txBody>
          <a:bodyPr/>
          <a:lstStyle>
            <a:lvl1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8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9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4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1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1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99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24F8-E4B8-C045-9FF5-560EB80A6A3C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0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27" y="6618044"/>
            <a:ext cx="10657184" cy="944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500" b="1" dirty="0">
                <a:solidFill>
                  <a:srgbClr val="C00000"/>
                </a:solidFill>
                <a:latin typeface=""/>
              </a:rPr>
              <a:t>Actualización Natación 30/09</a:t>
            </a:r>
          </a:p>
        </p:txBody>
      </p:sp>
    </p:spTree>
    <p:extLst>
      <p:ext uri="{BB962C8B-B14F-4D97-AF65-F5344CB8AC3E}">
        <p14:creationId xmlns:p14="http://schemas.microsoft.com/office/powerpoint/2010/main" val="141621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BDF166-3823-35BB-E221-EF7592E0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296140"/>
            <a:ext cx="8501874" cy="612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24726" y="708211"/>
            <a:ext cx="317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vuelta de 250 m</a:t>
            </a:r>
          </a:p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Distancia hasta T1 – 250 metros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Natación SuperSprint</a:t>
            </a:r>
          </a:p>
        </p:txBody>
      </p:sp>
      <p:pic>
        <p:nvPicPr>
          <p:cNvPr id="9" name="Imagen 8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25E36A1A-A3B0-44ED-AFB4-9BCAA35C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828" y="4611546"/>
            <a:ext cx="360000" cy="3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1BF7C3-E8AE-4FF0-83B4-E5B27270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85" y="3139410"/>
            <a:ext cx="360000" cy="360000"/>
          </a:xfrm>
          <a:prstGeom prst="rect">
            <a:avLst/>
          </a:prstGeom>
        </p:spPr>
      </p:pic>
      <p:pic>
        <p:nvPicPr>
          <p:cNvPr id="16" name="Imagen 1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366A9F1D-83F3-4CB9-AA4C-7F65FCDC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918" y="5122638"/>
            <a:ext cx="360000" cy="360000"/>
          </a:xfrm>
          <a:prstGeom prst="rect">
            <a:avLst/>
          </a:prstGeom>
        </p:spPr>
      </p:pic>
      <p:pic>
        <p:nvPicPr>
          <p:cNvPr id="17" name="Imagen 16" descr="Imagen que contiene reloj, plato&#10;&#10;Descripción generada automáticamente">
            <a:extLst>
              <a:ext uri="{FF2B5EF4-FFF2-40B4-BE49-F238E27FC236}">
                <a16:creationId xmlns:a16="http://schemas.microsoft.com/office/drawing/2014/main" id="{66FBAA1C-A96F-4628-8B91-42550BBEC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94905">
            <a:off x="2749821" y="5356527"/>
            <a:ext cx="360000" cy="360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AB59004-4320-4D45-B859-77748DDE1C0B}"/>
              </a:ext>
            </a:extLst>
          </p:cNvPr>
          <p:cNvSpPr/>
          <p:nvPr/>
        </p:nvSpPr>
        <p:spPr>
          <a:xfrm>
            <a:off x="1824816" y="4521806"/>
            <a:ext cx="17813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E62AE3D-FF73-41F1-8E7B-656CF6BD200D}"/>
              </a:ext>
            </a:extLst>
          </p:cNvPr>
          <p:cNvSpPr/>
          <p:nvPr/>
        </p:nvSpPr>
        <p:spPr>
          <a:xfrm>
            <a:off x="2468763" y="6174522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69EE431-37BF-43AB-B9D7-47071C5B351F}"/>
              </a:ext>
            </a:extLst>
          </p:cNvPr>
          <p:cNvSpPr/>
          <p:nvPr/>
        </p:nvSpPr>
        <p:spPr>
          <a:xfrm>
            <a:off x="2945537" y="6056751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97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74CF4E-ADDD-D369-2406-58984226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326099"/>
            <a:ext cx="8501874" cy="612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24726" y="708211"/>
            <a:ext cx="317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vuelta de 750 m</a:t>
            </a:r>
          </a:p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Distancia hasta T1 – 120 metros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Natación Sprint</a:t>
            </a:r>
          </a:p>
        </p:txBody>
      </p:sp>
      <p:pic>
        <p:nvPicPr>
          <p:cNvPr id="9" name="Imagen 8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25E36A1A-A3B0-44ED-AFB4-9BCAA35C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271" y="2871523"/>
            <a:ext cx="360000" cy="3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1BF7C3-E8AE-4FF0-83B4-E5B27270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812" y="4529845"/>
            <a:ext cx="360000" cy="360000"/>
          </a:xfrm>
          <a:prstGeom prst="rect">
            <a:avLst/>
          </a:prstGeom>
        </p:spPr>
      </p:pic>
      <p:pic>
        <p:nvPicPr>
          <p:cNvPr id="16" name="Imagen 1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366A9F1D-83F3-4CB9-AA4C-7F65FCDC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271" y="5025435"/>
            <a:ext cx="360000" cy="360000"/>
          </a:xfrm>
          <a:prstGeom prst="rect">
            <a:avLst/>
          </a:prstGeom>
        </p:spPr>
      </p:pic>
      <p:pic>
        <p:nvPicPr>
          <p:cNvPr id="17" name="Imagen 16" descr="Imagen que contiene reloj, plato&#10;&#10;Descripción generada automáticamente">
            <a:extLst>
              <a:ext uri="{FF2B5EF4-FFF2-40B4-BE49-F238E27FC236}">
                <a16:creationId xmlns:a16="http://schemas.microsoft.com/office/drawing/2014/main" id="{66FBAA1C-A96F-4628-8B91-42550BBEC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94905">
            <a:off x="4231442" y="4611546"/>
            <a:ext cx="360000" cy="360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AB59004-4320-4D45-B859-77748DDE1C0B}"/>
              </a:ext>
            </a:extLst>
          </p:cNvPr>
          <p:cNvSpPr/>
          <p:nvPr/>
        </p:nvSpPr>
        <p:spPr>
          <a:xfrm>
            <a:off x="3129833" y="2871523"/>
            <a:ext cx="17813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E62AE3D-FF73-41F1-8E7B-656CF6BD200D}"/>
              </a:ext>
            </a:extLst>
          </p:cNvPr>
          <p:cNvSpPr/>
          <p:nvPr/>
        </p:nvSpPr>
        <p:spPr>
          <a:xfrm>
            <a:off x="4233312" y="6447925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69EE431-37BF-43AB-B9D7-47071C5B351F}"/>
              </a:ext>
            </a:extLst>
          </p:cNvPr>
          <p:cNvSpPr/>
          <p:nvPr/>
        </p:nvSpPr>
        <p:spPr>
          <a:xfrm>
            <a:off x="4951890" y="6267925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82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D1A903-5F5D-A60E-C853-F3E18DC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305686"/>
            <a:ext cx="8501874" cy="612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24726" y="708211"/>
            <a:ext cx="317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vuelta de 150 m</a:t>
            </a:r>
          </a:p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Distancia hasta T1 – 120 metros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Natación Inclusivo</a:t>
            </a:r>
          </a:p>
        </p:txBody>
      </p:sp>
      <p:pic>
        <p:nvPicPr>
          <p:cNvPr id="9" name="Imagen 8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25E36A1A-A3B0-44ED-AFB4-9BCAA35C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71" y="5062563"/>
            <a:ext cx="360000" cy="3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1BF7C3-E8AE-4FF0-83B4-E5B27270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812" y="4529845"/>
            <a:ext cx="360000" cy="360000"/>
          </a:xfrm>
          <a:prstGeom prst="rect">
            <a:avLst/>
          </a:prstGeom>
        </p:spPr>
      </p:pic>
      <p:pic>
        <p:nvPicPr>
          <p:cNvPr id="16" name="Imagen 1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366A9F1D-83F3-4CB9-AA4C-7F65FCDC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376" y="5333579"/>
            <a:ext cx="360000" cy="360000"/>
          </a:xfrm>
          <a:prstGeom prst="rect">
            <a:avLst/>
          </a:prstGeom>
        </p:spPr>
      </p:pic>
      <p:pic>
        <p:nvPicPr>
          <p:cNvPr id="17" name="Imagen 16" descr="Imagen que contiene reloj, plato&#10;&#10;Descripción generada automáticamente">
            <a:extLst>
              <a:ext uri="{FF2B5EF4-FFF2-40B4-BE49-F238E27FC236}">
                <a16:creationId xmlns:a16="http://schemas.microsoft.com/office/drawing/2014/main" id="{66FBAA1C-A96F-4628-8B91-42550BBEC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94905">
            <a:off x="3200382" y="5513579"/>
            <a:ext cx="360000" cy="360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AB59004-4320-4D45-B859-77748DDE1C0B}"/>
              </a:ext>
            </a:extLst>
          </p:cNvPr>
          <p:cNvSpPr/>
          <p:nvPr/>
        </p:nvSpPr>
        <p:spPr>
          <a:xfrm>
            <a:off x="2391311" y="5013956"/>
            <a:ext cx="17813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E62AE3D-FF73-41F1-8E7B-656CF6BD200D}"/>
              </a:ext>
            </a:extLst>
          </p:cNvPr>
          <p:cNvSpPr/>
          <p:nvPr/>
        </p:nvSpPr>
        <p:spPr>
          <a:xfrm>
            <a:off x="2786252" y="6257164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69EE431-37BF-43AB-B9D7-47071C5B351F}"/>
              </a:ext>
            </a:extLst>
          </p:cNvPr>
          <p:cNvSpPr/>
          <p:nvPr/>
        </p:nvSpPr>
        <p:spPr>
          <a:xfrm>
            <a:off x="3350790" y="5983839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446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42</Words>
  <Application>Microsoft Office PowerPoint</Application>
  <PresentationFormat>Personalizado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4MAC</dc:creator>
  <cp:lastModifiedBy>Jorge Garcia</cp:lastModifiedBy>
  <cp:revision>17</cp:revision>
  <dcterms:created xsi:type="dcterms:W3CDTF">2018-09-21T08:15:32Z</dcterms:created>
  <dcterms:modified xsi:type="dcterms:W3CDTF">2022-09-30T17:29:28Z</dcterms:modified>
</cp:coreProperties>
</file>